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8"/>
  </p:notesMasterIdLst>
  <p:handoutMasterIdLst>
    <p:handoutMasterId r:id="rId69"/>
  </p:handoutMasterIdLst>
  <p:sldIdLst>
    <p:sldId id="333" r:id="rId5"/>
    <p:sldId id="465" r:id="rId6"/>
    <p:sldId id="466" r:id="rId7"/>
    <p:sldId id="467" r:id="rId8"/>
    <p:sldId id="1037" r:id="rId9"/>
    <p:sldId id="1039" r:id="rId10"/>
    <p:sldId id="1038" r:id="rId11"/>
    <p:sldId id="980" r:id="rId12"/>
    <p:sldId id="968" r:id="rId13"/>
    <p:sldId id="969" r:id="rId14"/>
    <p:sldId id="987" r:id="rId15"/>
    <p:sldId id="988" r:id="rId16"/>
    <p:sldId id="1004" r:id="rId17"/>
    <p:sldId id="1005" r:id="rId18"/>
    <p:sldId id="1006" r:id="rId19"/>
    <p:sldId id="1007" r:id="rId20"/>
    <p:sldId id="995" r:id="rId21"/>
    <p:sldId id="979" r:id="rId22"/>
    <p:sldId id="967" r:id="rId23"/>
    <p:sldId id="983" r:id="rId24"/>
    <p:sldId id="984" r:id="rId25"/>
    <p:sldId id="1008" r:id="rId26"/>
    <p:sldId id="1041" r:id="rId27"/>
    <p:sldId id="1040" r:id="rId28"/>
    <p:sldId id="1042" r:id="rId29"/>
    <p:sldId id="981" r:id="rId30"/>
    <p:sldId id="974" r:id="rId31"/>
    <p:sldId id="982" r:id="rId32"/>
    <p:sldId id="448" r:id="rId33"/>
    <p:sldId id="975" r:id="rId34"/>
    <p:sldId id="989" r:id="rId35"/>
    <p:sldId id="972" r:id="rId36"/>
    <p:sldId id="468" r:id="rId37"/>
    <p:sldId id="910" r:id="rId38"/>
    <p:sldId id="911" r:id="rId39"/>
    <p:sldId id="912" r:id="rId40"/>
    <p:sldId id="914" r:id="rId41"/>
    <p:sldId id="915" r:id="rId42"/>
    <p:sldId id="913" r:id="rId43"/>
    <p:sldId id="916" r:id="rId44"/>
    <p:sldId id="917" r:id="rId45"/>
    <p:sldId id="918" r:id="rId46"/>
    <p:sldId id="919" r:id="rId47"/>
    <p:sldId id="920" r:id="rId48"/>
    <p:sldId id="921" r:id="rId49"/>
    <p:sldId id="923" r:id="rId50"/>
    <p:sldId id="928" r:id="rId51"/>
    <p:sldId id="924" r:id="rId52"/>
    <p:sldId id="929" r:id="rId53"/>
    <p:sldId id="926" r:id="rId54"/>
    <p:sldId id="927" r:id="rId55"/>
    <p:sldId id="922" r:id="rId56"/>
    <p:sldId id="469" r:id="rId57"/>
    <p:sldId id="898" r:id="rId58"/>
    <p:sldId id="902" r:id="rId59"/>
    <p:sldId id="936" r:id="rId60"/>
    <p:sldId id="905" r:id="rId61"/>
    <p:sldId id="906" r:id="rId62"/>
    <p:sldId id="907" r:id="rId63"/>
    <p:sldId id="937" r:id="rId64"/>
    <p:sldId id="1043" r:id="rId65"/>
    <p:sldId id="935" r:id="rId66"/>
    <p:sldId id="340"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CF49386-0150-40B2-AE89-5ED016609592}">
          <p14:sldIdLst>
            <p14:sldId id="333"/>
            <p14:sldId id="465"/>
            <p14:sldId id="466"/>
            <p14:sldId id="467"/>
            <p14:sldId id="1037"/>
            <p14:sldId id="1039"/>
            <p14:sldId id="1038"/>
            <p14:sldId id="980"/>
            <p14:sldId id="968"/>
            <p14:sldId id="969"/>
            <p14:sldId id="987"/>
            <p14:sldId id="988"/>
            <p14:sldId id="1004"/>
            <p14:sldId id="1005"/>
            <p14:sldId id="1006"/>
            <p14:sldId id="1007"/>
            <p14:sldId id="995"/>
            <p14:sldId id="979"/>
            <p14:sldId id="967"/>
            <p14:sldId id="983"/>
            <p14:sldId id="984"/>
            <p14:sldId id="1008"/>
            <p14:sldId id="1041"/>
            <p14:sldId id="1040"/>
            <p14:sldId id="1042"/>
            <p14:sldId id="981"/>
            <p14:sldId id="974"/>
            <p14:sldId id="982"/>
            <p14:sldId id="448"/>
            <p14:sldId id="975"/>
            <p14:sldId id="989"/>
            <p14:sldId id="972"/>
            <p14:sldId id="468"/>
            <p14:sldId id="910"/>
            <p14:sldId id="911"/>
            <p14:sldId id="912"/>
            <p14:sldId id="914"/>
            <p14:sldId id="915"/>
            <p14:sldId id="913"/>
            <p14:sldId id="916"/>
            <p14:sldId id="917"/>
            <p14:sldId id="918"/>
            <p14:sldId id="919"/>
            <p14:sldId id="920"/>
            <p14:sldId id="921"/>
            <p14:sldId id="923"/>
            <p14:sldId id="928"/>
            <p14:sldId id="924"/>
            <p14:sldId id="929"/>
            <p14:sldId id="926"/>
            <p14:sldId id="927"/>
            <p14:sldId id="922"/>
            <p14:sldId id="469"/>
            <p14:sldId id="898"/>
            <p14:sldId id="902"/>
            <p14:sldId id="936"/>
            <p14:sldId id="905"/>
            <p14:sldId id="906"/>
            <p14:sldId id="907"/>
            <p14:sldId id="937"/>
            <p14:sldId id="1043"/>
            <p14:sldId id="935"/>
            <p14:sldId id="340"/>
          </p14:sldIdLst>
        </p14:section>
        <p14:section name="Additional slides" id="{2F6FAD28-781E-4FA0-ADD6-EC18083EA1E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4FD810-472E-413B-E5CF-621751B30700}" name="Funmilola Oni-Adeniyi" initials="FO" userId="S::funmilolao@gesza.co.za::24646a9a-b3e7-4a3f-a7cc-e9bf0132f44f" providerId="AD"/>
  <p188:author id="{6312A015-1CC9-2E45-4C6A-025DBEA56EBF}" name="Adeniyi " initials="OF" userId="Adeniyi " providerId="None"/>
  <p188:author id="{1BB7ED15-29E8-8583-1B5E-D37BC0A73F9E}" name="Elanie van Staden" initials="ES" userId="S::elanie@gesza.co.za::67425a9c-313e-40e0-9156-cbd1bc515fe8" providerId="AD"/>
  <p188:author id="{356E1727-C3F5-A56B-B8D7-F23DA028CC1D}" name="Luanne Stevens" initials="LS" userId="c07d99079094128c" providerId="Windows Live"/>
  <p188:author id="{6042FA96-E1AE-F102-5A50-E5F9359673F7}" name="Brett Cohen" initials="BC" userId="S::BrettC@gesza.co.za::2b14dd70-ab46-45b5-9a87-218b93fe81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E62"/>
    <a:srgbClr val="0F2086"/>
    <a:srgbClr val="105C8C"/>
    <a:srgbClr val="117164"/>
    <a:srgbClr val="317743"/>
    <a:srgbClr val="DC4234"/>
    <a:srgbClr val="002062"/>
    <a:srgbClr val="F4F4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728F2E-9663-2341-AC02-D903BA77D252}" v="437" dt="2026-09-02T09:27:49.269"/>
    <p1510:client id="{F577BA66-E063-4FF7-A6B0-D76449247982}" v="725" dt="2026-09-02T11:38:34.2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7"/>
  </p:normalViewPr>
  <p:slideViewPr>
    <p:cSldViewPr snapToGrid="0">
      <p:cViewPr varScale="1">
        <p:scale>
          <a:sx n="108" d="100"/>
          <a:sy n="108" d="100"/>
        </p:scale>
        <p:origin x="664"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anne Stevens" userId="c07d99079094128c" providerId="LiveId" clId="{6AA54E86-5CB5-4392-A498-AD493AFE9852}"/>
    <pc:docChg chg="undo custSel addSld delSld modSld modSection">
      <pc:chgData name="Luanne Stevens" userId="c07d99079094128c" providerId="LiveId" clId="{6AA54E86-5CB5-4392-A498-AD493AFE9852}" dt="2026-09-02T11:38:34.270" v="1861" actId="6549"/>
      <pc:docMkLst>
        <pc:docMk/>
      </pc:docMkLst>
      <pc:sldChg chg="add">
        <pc:chgData name="Luanne Stevens" userId="c07d99079094128c" providerId="LiveId" clId="{6AA54E86-5CB5-4392-A498-AD493AFE9852}" dt="2026-09-01T21:29:59.250" v="0"/>
        <pc:sldMkLst>
          <pc:docMk/>
          <pc:sldMk cId="513806021" sldId="448"/>
        </pc:sldMkLst>
      </pc:sldChg>
      <pc:sldChg chg="modSp add mod">
        <pc:chgData name="Luanne Stevens" userId="c07d99079094128c" providerId="LiveId" clId="{6AA54E86-5CB5-4392-A498-AD493AFE9852}" dt="2026-09-01T21:35:51.891" v="127"/>
        <pc:sldMkLst>
          <pc:docMk/>
          <pc:sldMk cId="2284020804" sldId="467"/>
        </pc:sldMkLst>
        <pc:graphicFrameChg chg="mod modGraphic">
          <ac:chgData name="Luanne Stevens" userId="c07d99079094128c" providerId="LiveId" clId="{6AA54E86-5CB5-4392-A498-AD493AFE9852}" dt="2026-09-01T21:35:51.891" v="127"/>
          <ac:graphicFrameMkLst>
            <pc:docMk/>
            <pc:sldMk cId="2284020804" sldId="467"/>
            <ac:graphicFrameMk id="6" creationId="{FB792DA7-5AEE-7D10-16F8-768E6B663377}"/>
          </ac:graphicFrameMkLst>
        </pc:graphicFrameChg>
      </pc:sldChg>
      <pc:sldChg chg="del">
        <pc:chgData name="Luanne Stevens" userId="c07d99079094128c" providerId="LiveId" clId="{6AA54E86-5CB5-4392-A498-AD493AFE9852}" dt="2026-09-01T21:33:47.201" v="77" actId="2696"/>
        <pc:sldMkLst>
          <pc:docMk/>
          <pc:sldMk cId="4042183891" sldId="467"/>
        </pc:sldMkLst>
      </pc:sldChg>
      <pc:sldChg chg="modSp mod">
        <pc:chgData name="Luanne Stevens" userId="c07d99079094128c" providerId="LiveId" clId="{6AA54E86-5CB5-4392-A498-AD493AFE9852}" dt="2026-09-01T21:48:02.853" v="1082" actId="6549"/>
        <pc:sldMkLst>
          <pc:docMk/>
          <pc:sldMk cId="3552204480" sldId="468"/>
        </pc:sldMkLst>
        <pc:spChg chg="mod">
          <ac:chgData name="Luanne Stevens" userId="c07d99079094128c" providerId="LiveId" clId="{6AA54E86-5CB5-4392-A498-AD493AFE9852}" dt="2026-09-01T21:48:02.853" v="1082" actId="6549"/>
          <ac:spMkLst>
            <pc:docMk/>
            <pc:sldMk cId="3552204480" sldId="468"/>
            <ac:spMk id="3" creationId="{17E41CB1-1DC9-6AE2-5CBB-8D10AA617AB4}"/>
          </ac:spMkLst>
        </pc:spChg>
      </pc:sldChg>
      <pc:sldChg chg="modSp mod">
        <pc:chgData name="Luanne Stevens" userId="c07d99079094128c" providerId="LiveId" clId="{6AA54E86-5CB5-4392-A498-AD493AFE9852}" dt="2026-09-01T21:48:14.896" v="1084" actId="6549"/>
        <pc:sldMkLst>
          <pc:docMk/>
          <pc:sldMk cId="2063429401" sldId="469"/>
        </pc:sldMkLst>
        <pc:spChg chg="mod">
          <ac:chgData name="Luanne Stevens" userId="c07d99079094128c" providerId="LiveId" clId="{6AA54E86-5CB5-4392-A498-AD493AFE9852}" dt="2026-09-01T21:48:14.896" v="1084" actId="6549"/>
          <ac:spMkLst>
            <pc:docMk/>
            <pc:sldMk cId="2063429401" sldId="469"/>
            <ac:spMk id="3" creationId="{08881A12-777C-6F17-B34C-75178A978D19}"/>
          </ac:spMkLst>
        </pc:spChg>
      </pc:sldChg>
      <pc:sldChg chg="modSp mod">
        <pc:chgData name="Luanne Stevens" userId="c07d99079094128c" providerId="LiveId" clId="{6AA54E86-5CB5-4392-A498-AD493AFE9852}" dt="2026-09-02T11:38:34.270" v="1861" actId="6549"/>
        <pc:sldMkLst>
          <pc:docMk/>
          <pc:sldMk cId="865206036" sldId="935"/>
        </pc:sldMkLst>
        <pc:spChg chg="mod">
          <ac:chgData name="Luanne Stevens" userId="c07d99079094128c" providerId="LiveId" clId="{6AA54E86-5CB5-4392-A498-AD493AFE9852}" dt="2026-09-02T11:38:34.270" v="1861" actId="6549"/>
          <ac:spMkLst>
            <pc:docMk/>
            <pc:sldMk cId="865206036" sldId="935"/>
            <ac:spMk id="3" creationId="{92293259-D120-D48D-AC32-D390C2D06DF3}"/>
          </ac:spMkLst>
        </pc:spChg>
      </pc:sldChg>
      <pc:sldChg chg="add">
        <pc:chgData name="Luanne Stevens" userId="c07d99079094128c" providerId="LiveId" clId="{6AA54E86-5CB5-4392-A498-AD493AFE9852}" dt="2026-09-01T21:29:59.250" v="0"/>
        <pc:sldMkLst>
          <pc:docMk/>
          <pc:sldMk cId="729432664" sldId="967"/>
        </pc:sldMkLst>
      </pc:sldChg>
      <pc:sldChg chg="add">
        <pc:chgData name="Luanne Stevens" userId="c07d99079094128c" providerId="LiveId" clId="{6AA54E86-5CB5-4392-A498-AD493AFE9852}" dt="2026-09-01T21:30:47.805" v="1"/>
        <pc:sldMkLst>
          <pc:docMk/>
          <pc:sldMk cId="1852973708" sldId="968"/>
        </pc:sldMkLst>
      </pc:sldChg>
      <pc:sldChg chg="add">
        <pc:chgData name="Luanne Stevens" userId="c07d99079094128c" providerId="LiveId" clId="{6AA54E86-5CB5-4392-A498-AD493AFE9852}" dt="2026-09-01T21:30:47.805" v="1"/>
        <pc:sldMkLst>
          <pc:docMk/>
          <pc:sldMk cId="1239517381" sldId="969"/>
        </pc:sldMkLst>
      </pc:sldChg>
      <pc:sldChg chg="add">
        <pc:chgData name="Luanne Stevens" userId="c07d99079094128c" providerId="LiveId" clId="{6AA54E86-5CB5-4392-A498-AD493AFE9852}" dt="2026-09-01T21:29:59.250" v="0"/>
        <pc:sldMkLst>
          <pc:docMk/>
          <pc:sldMk cId="2941415783" sldId="972"/>
        </pc:sldMkLst>
      </pc:sldChg>
      <pc:sldChg chg="add">
        <pc:chgData name="Luanne Stevens" userId="c07d99079094128c" providerId="LiveId" clId="{6AA54E86-5CB5-4392-A498-AD493AFE9852}" dt="2026-09-01T21:29:59.250" v="0"/>
        <pc:sldMkLst>
          <pc:docMk/>
          <pc:sldMk cId="3383035890" sldId="974"/>
        </pc:sldMkLst>
      </pc:sldChg>
      <pc:sldChg chg="add">
        <pc:chgData name="Luanne Stevens" userId="c07d99079094128c" providerId="LiveId" clId="{6AA54E86-5CB5-4392-A498-AD493AFE9852}" dt="2026-09-01T21:29:59.250" v="0"/>
        <pc:sldMkLst>
          <pc:docMk/>
          <pc:sldMk cId="438866236" sldId="975"/>
        </pc:sldMkLst>
      </pc:sldChg>
      <pc:sldChg chg="add">
        <pc:chgData name="Luanne Stevens" userId="c07d99079094128c" providerId="LiveId" clId="{6AA54E86-5CB5-4392-A498-AD493AFE9852}" dt="2026-09-01T21:29:59.250" v="0"/>
        <pc:sldMkLst>
          <pc:docMk/>
          <pc:sldMk cId="426545945" sldId="979"/>
        </pc:sldMkLst>
      </pc:sldChg>
      <pc:sldChg chg="add">
        <pc:chgData name="Luanne Stevens" userId="c07d99079094128c" providerId="LiveId" clId="{6AA54E86-5CB5-4392-A498-AD493AFE9852}" dt="2026-09-01T21:30:47.805" v="1"/>
        <pc:sldMkLst>
          <pc:docMk/>
          <pc:sldMk cId="2381118516" sldId="980"/>
        </pc:sldMkLst>
      </pc:sldChg>
      <pc:sldChg chg="add">
        <pc:chgData name="Luanne Stevens" userId="c07d99079094128c" providerId="LiveId" clId="{6AA54E86-5CB5-4392-A498-AD493AFE9852}" dt="2026-09-01T21:29:59.250" v="0"/>
        <pc:sldMkLst>
          <pc:docMk/>
          <pc:sldMk cId="961419584" sldId="981"/>
        </pc:sldMkLst>
      </pc:sldChg>
      <pc:sldChg chg="add">
        <pc:chgData name="Luanne Stevens" userId="c07d99079094128c" providerId="LiveId" clId="{6AA54E86-5CB5-4392-A498-AD493AFE9852}" dt="2026-09-01T21:29:59.250" v="0"/>
        <pc:sldMkLst>
          <pc:docMk/>
          <pc:sldMk cId="2968425959" sldId="982"/>
        </pc:sldMkLst>
      </pc:sldChg>
      <pc:sldChg chg="add">
        <pc:chgData name="Luanne Stevens" userId="c07d99079094128c" providerId="LiveId" clId="{6AA54E86-5CB5-4392-A498-AD493AFE9852}" dt="2026-09-01T21:29:59.250" v="0"/>
        <pc:sldMkLst>
          <pc:docMk/>
          <pc:sldMk cId="2881119417" sldId="983"/>
        </pc:sldMkLst>
      </pc:sldChg>
      <pc:sldChg chg="add">
        <pc:chgData name="Luanne Stevens" userId="c07d99079094128c" providerId="LiveId" clId="{6AA54E86-5CB5-4392-A498-AD493AFE9852}" dt="2026-09-01T21:29:59.250" v="0"/>
        <pc:sldMkLst>
          <pc:docMk/>
          <pc:sldMk cId="2800659902" sldId="984"/>
        </pc:sldMkLst>
      </pc:sldChg>
      <pc:sldChg chg="add">
        <pc:chgData name="Luanne Stevens" userId="c07d99079094128c" providerId="LiveId" clId="{6AA54E86-5CB5-4392-A498-AD493AFE9852}" dt="2026-09-01T21:29:59.250" v="0"/>
        <pc:sldMkLst>
          <pc:docMk/>
          <pc:sldMk cId="3544226516" sldId="987"/>
        </pc:sldMkLst>
      </pc:sldChg>
      <pc:sldChg chg="add">
        <pc:chgData name="Luanne Stevens" userId="c07d99079094128c" providerId="LiveId" clId="{6AA54E86-5CB5-4392-A498-AD493AFE9852}" dt="2026-09-01T21:29:59.250" v="0"/>
        <pc:sldMkLst>
          <pc:docMk/>
          <pc:sldMk cId="563831141" sldId="988"/>
        </pc:sldMkLst>
      </pc:sldChg>
      <pc:sldChg chg="add">
        <pc:chgData name="Luanne Stevens" userId="c07d99079094128c" providerId="LiveId" clId="{6AA54E86-5CB5-4392-A498-AD493AFE9852}" dt="2026-09-01T21:29:59.250" v="0"/>
        <pc:sldMkLst>
          <pc:docMk/>
          <pc:sldMk cId="3227652641" sldId="989"/>
        </pc:sldMkLst>
      </pc:sldChg>
      <pc:sldChg chg="add">
        <pc:chgData name="Luanne Stevens" userId="c07d99079094128c" providerId="LiveId" clId="{6AA54E86-5CB5-4392-A498-AD493AFE9852}" dt="2026-09-01T21:29:59.250" v="0"/>
        <pc:sldMkLst>
          <pc:docMk/>
          <pc:sldMk cId="1276839382" sldId="995"/>
        </pc:sldMkLst>
      </pc:sldChg>
      <pc:sldChg chg="add">
        <pc:chgData name="Luanne Stevens" userId="c07d99079094128c" providerId="LiveId" clId="{6AA54E86-5CB5-4392-A498-AD493AFE9852}" dt="2026-09-01T21:29:59.250" v="0"/>
        <pc:sldMkLst>
          <pc:docMk/>
          <pc:sldMk cId="427033064" sldId="1004"/>
        </pc:sldMkLst>
      </pc:sldChg>
      <pc:sldChg chg="add">
        <pc:chgData name="Luanne Stevens" userId="c07d99079094128c" providerId="LiveId" clId="{6AA54E86-5CB5-4392-A498-AD493AFE9852}" dt="2026-09-01T21:29:59.250" v="0"/>
        <pc:sldMkLst>
          <pc:docMk/>
          <pc:sldMk cId="3435165789" sldId="1005"/>
        </pc:sldMkLst>
      </pc:sldChg>
      <pc:sldChg chg="add">
        <pc:chgData name="Luanne Stevens" userId="c07d99079094128c" providerId="LiveId" clId="{6AA54E86-5CB5-4392-A498-AD493AFE9852}" dt="2026-09-01T21:29:59.250" v="0"/>
        <pc:sldMkLst>
          <pc:docMk/>
          <pc:sldMk cId="3518539754" sldId="1006"/>
        </pc:sldMkLst>
      </pc:sldChg>
      <pc:sldChg chg="add">
        <pc:chgData name="Luanne Stevens" userId="c07d99079094128c" providerId="LiveId" clId="{6AA54E86-5CB5-4392-A498-AD493AFE9852}" dt="2026-09-01T21:29:59.250" v="0"/>
        <pc:sldMkLst>
          <pc:docMk/>
          <pc:sldMk cId="2772242448" sldId="1007"/>
        </pc:sldMkLst>
      </pc:sldChg>
      <pc:sldChg chg="add">
        <pc:chgData name="Luanne Stevens" userId="c07d99079094128c" providerId="LiveId" clId="{6AA54E86-5CB5-4392-A498-AD493AFE9852}" dt="2026-09-01T21:29:59.250" v="0"/>
        <pc:sldMkLst>
          <pc:docMk/>
          <pc:sldMk cId="3971878496" sldId="1008"/>
        </pc:sldMkLst>
      </pc:sldChg>
      <pc:sldChg chg="add del">
        <pc:chgData name="Luanne Stevens" userId="c07d99079094128c" providerId="LiveId" clId="{6AA54E86-5CB5-4392-A498-AD493AFE9852}" dt="2026-09-01T21:33:30.256" v="72" actId="47"/>
        <pc:sldMkLst>
          <pc:docMk/>
          <pc:sldMk cId="1448021907" sldId="1027"/>
        </pc:sldMkLst>
      </pc:sldChg>
      <pc:sldChg chg="add del">
        <pc:chgData name="Luanne Stevens" userId="c07d99079094128c" providerId="LiveId" clId="{6AA54E86-5CB5-4392-A498-AD493AFE9852}" dt="2026-09-01T21:33:31.221" v="73" actId="47"/>
        <pc:sldMkLst>
          <pc:docMk/>
          <pc:sldMk cId="775475924" sldId="1028"/>
        </pc:sldMkLst>
      </pc:sldChg>
      <pc:sldChg chg="add del">
        <pc:chgData name="Luanne Stevens" userId="c07d99079094128c" providerId="LiveId" clId="{6AA54E86-5CB5-4392-A498-AD493AFE9852}" dt="2026-09-01T21:33:32.155" v="74" actId="47"/>
        <pc:sldMkLst>
          <pc:docMk/>
          <pc:sldMk cId="3103942230" sldId="1029"/>
        </pc:sldMkLst>
      </pc:sldChg>
      <pc:sldChg chg="add del">
        <pc:chgData name="Luanne Stevens" userId="c07d99079094128c" providerId="LiveId" clId="{6AA54E86-5CB5-4392-A498-AD493AFE9852}" dt="2026-09-01T21:33:34.312" v="75" actId="47"/>
        <pc:sldMkLst>
          <pc:docMk/>
          <pc:sldMk cId="3218421978" sldId="1030"/>
        </pc:sldMkLst>
      </pc:sldChg>
      <pc:sldChg chg="add del">
        <pc:chgData name="Luanne Stevens" userId="c07d99079094128c" providerId="LiveId" clId="{6AA54E86-5CB5-4392-A498-AD493AFE9852}" dt="2026-09-01T21:33:36.915" v="76" actId="47"/>
        <pc:sldMkLst>
          <pc:docMk/>
          <pc:sldMk cId="3360192177" sldId="1036"/>
        </pc:sldMkLst>
      </pc:sldChg>
      <pc:sldChg chg="delSp modSp add mod">
        <pc:chgData name="Luanne Stevens" userId="c07d99079094128c" providerId="LiveId" clId="{6AA54E86-5CB5-4392-A498-AD493AFE9852}" dt="2026-09-01T21:36:50.232" v="167" actId="20577"/>
        <pc:sldMkLst>
          <pc:docMk/>
          <pc:sldMk cId="3485610927" sldId="1037"/>
        </pc:sldMkLst>
        <pc:spChg chg="mod">
          <ac:chgData name="Luanne Stevens" userId="c07d99079094128c" providerId="LiveId" clId="{6AA54E86-5CB5-4392-A498-AD493AFE9852}" dt="2026-09-01T21:36:50.232" v="167" actId="20577"/>
          <ac:spMkLst>
            <pc:docMk/>
            <pc:sldMk cId="3485610927" sldId="1037"/>
            <ac:spMk id="2" creationId="{E104AC04-63BE-B0FA-255C-507F49983F05}"/>
          </ac:spMkLst>
        </pc:spChg>
        <pc:spChg chg="mod">
          <ac:chgData name="Luanne Stevens" userId="c07d99079094128c" providerId="LiveId" clId="{6AA54E86-5CB5-4392-A498-AD493AFE9852}" dt="2026-09-01T21:31:27.832" v="4" actId="6549"/>
          <ac:spMkLst>
            <pc:docMk/>
            <pc:sldMk cId="3485610927" sldId="1037"/>
            <ac:spMk id="3" creationId="{31F47407-87AF-3328-513A-8253A563E55D}"/>
          </ac:spMkLst>
        </pc:spChg>
        <pc:picChg chg="del">
          <ac:chgData name="Luanne Stevens" userId="c07d99079094128c" providerId="LiveId" clId="{6AA54E86-5CB5-4392-A498-AD493AFE9852}" dt="2026-09-01T21:31:32.060" v="5" actId="478"/>
          <ac:picMkLst>
            <pc:docMk/>
            <pc:sldMk cId="3485610927" sldId="1037"/>
            <ac:picMk id="4" creationId="{E9952273-5F56-BCA8-08E1-508E040DB7A7}"/>
          </ac:picMkLst>
        </pc:picChg>
      </pc:sldChg>
      <pc:sldChg chg="modSp add mod">
        <pc:chgData name="Luanne Stevens" userId="c07d99079094128c" providerId="LiveId" clId="{6AA54E86-5CB5-4392-A498-AD493AFE9852}" dt="2026-09-01T21:36:19.586" v="130" actId="6549"/>
        <pc:sldMkLst>
          <pc:docMk/>
          <pc:sldMk cId="3734172370" sldId="1038"/>
        </pc:sldMkLst>
        <pc:spChg chg="mod">
          <ac:chgData name="Luanne Stevens" userId="c07d99079094128c" providerId="LiveId" clId="{6AA54E86-5CB5-4392-A498-AD493AFE9852}" dt="2026-09-01T21:36:19.586" v="130" actId="6549"/>
          <ac:spMkLst>
            <pc:docMk/>
            <pc:sldMk cId="3734172370" sldId="1038"/>
            <ac:spMk id="3" creationId="{FDA3B05A-284B-CE85-CAE8-CB16DE14D486}"/>
          </ac:spMkLst>
        </pc:spChg>
      </pc:sldChg>
      <pc:sldChg chg="modSp new mod">
        <pc:chgData name="Luanne Stevens" userId="c07d99079094128c" providerId="LiveId" clId="{6AA54E86-5CB5-4392-A498-AD493AFE9852}" dt="2026-09-02T06:41:54.953" v="1144" actId="6549"/>
        <pc:sldMkLst>
          <pc:docMk/>
          <pc:sldMk cId="562701165" sldId="1039"/>
        </pc:sldMkLst>
        <pc:spChg chg="mod">
          <ac:chgData name="Luanne Stevens" userId="c07d99079094128c" providerId="LiveId" clId="{6AA54E86-5CB5-4392-A498-AD493AFE9852}" dt="2026-09-02T06:39:43.768" v="1123" actId="20577"/>
          <ac:spMkLst>
            <pc:docMk/>
            <pc:sldMk cId="562701165" sldId="1039"/>
            <ac:spMk id="2" creationId="{31747E0E-DF68-C728-F927-4A09A438EF24}"/>
          </ac:spMkLst>
        </pc:spChg>
        <pc:spChg chg="mod">
          <ac:chgData name="Luanne Stevens" userId="c07d99079094128c" providerId="LiveId" clId="{6AA54E86-5CB5-4392-A498-AD493AFE9852}" dt="2026-09-02T06:41:54.953" v="1144" actId="6549"/>
          <ac:spMkLst>
            <pc:docMk/>
            <pc:sldMk cId="562701165" sldId="1039"/>
            <ac:spMk id="3" creationId="{9E96C0DE-6AD5-AFCA-D7D6-30B530B1FF94}"/>
          </ac:spMkLst>
        </pc:spChg>
      </pc:sldChg>
      <pc:sldChg chg="delSp modSp add mod">
        <pc:chgData name="Luanne Stevens" userId="c07d99079094128c" providerId="LiveId" clId="{6AA54E86-5CB5-4392-A498-AD493AFE9852}" dt="2026-09-02T09:22:15.076" v="1546" actId="478"/>
        <pc:sldMkLst>
          <pc:docMk/>
          <pc:sldMk cId="2680407431" sldId="1041"/>
        </pc:sldMkLst>
        <pc:spChg chg="mod">
          <ac:chgData name="Luanne Stevens" userId="c07d99079094128c" providerId="LiveId" clId="{6AA54E86-5CB5-4392-A498-AD493AFE9852}" dt="2026-09-02T09:14:22.952" v="1161" actId="6549"/>
          <ac:spMkLst>
            <pc:docMk/>
            <pc:sldMk cId="2680407431" sldId="1041"/>
            <ac:spMk id="2" creationId="{3CE43586-ABA2-2762-C5BB-AB96A25E80F2}"/>
          </ac:spMkLst>
        </pc:spChg>
        <pc:spChg chg="del mod">
          <ac:chgData name="Luanne Stevens" userId="c07d99079094128c" providerId="LiveId" clId="{6AA54E86-5CB5-4392-A498-AD493AFE9852}" dt="2026-09-02T09:22:15.076" v="1546" actId="478"/>
          <ac:spMkLst>
            <pc:docMk/>
            <pc:sldMk cId="2680407431" sldId="1041"/>
            <ac:spMk id="3" creationId="{61CE190C-79C5-38D7-CB74-BD857F1F96A6}"/>
          </ac:spMkLst>
        </pc:spChg>
        <pc:graphicFrameChg chg="mod modGraphic">
          <ac:chgData name="Luanne Stevens" userId="c07d99079094128c" providerId="LiveId" clId="{6AA54E86-5CB5-4392-A498-AD493AFE9852}" dt="2026-09-02T09:22:05.262" v="1544" actId="1076"/>
          <ac:graphicFrameMkLst>
            <pc:docMk/>
            <pc:sldMk cId="2680407431" sldId="1041"/>
            <ac:graphicFrameMk id="4" creationId="{8511E2D4-9C2F-6E77-5798-9E5EE32A1BBC}"/>
          </ac:graphicFrameMkLst>
        </pc:graphicFrameChg>
      </pc:sldChg>
      <pc:sldChg chg="modSp mod">
        <pc:chgData name="Luanne Stevens" userId="c07d99079094128c" providerId="LiveId" clId="{6AA54E86-5CB5-4392-A498-AD493AFE9852}" dt="2026-09-02T09:29:41.630" v="1662" actId="20577"/>
        <pc:sldMkLst>
          <pc:docMk/>
          <pc:sldMk cId="2909702732" sldId="1042"/>
        </pc:sldMkLst>
        <pc:graphicFrameChg chg="mod modGraphic">
          <ac:chgData name="Luanne Stevens" userId="c07d99079094128c" providerId="LiveId" clId="{6AA54E86-5CB5-4392-A498-AD493AFE9852}" dt="2026-09-02T09:29:41.630" v="1662" actId="20577"/>
          <ac:graphicFrameMkLst>
            <pc:docMk/>
            <pc:sldMk cId="2909702732" sldId="1042"/>
            <ac:graphicFrameMk id="4" creationId="{9221B17B-4DCC-4643-120E-E8047E8B87A8}"/>
          </ac:graphicFrameMkLst>
        </pc:graphicFrameChg>
      </pc:sldChg>
    </pc:docChg>
  </pc:docChgLst>
  <pc:docChgLst>
    <pc:chgData name="Brett Cohen" userId="2b14dd70-ab46-45b5-9a87-218b93fe817e" providerId="ADAL" clId="{9BE72A72-79A0-5AAB-A827-E264B888F352}"/>
    <pc:docChg chg="undo custSel addSld delSld modSld modSection">
      <pc:chgData name="Brett Cohen" userId="2b14dd70-ab46-45b5-9a87-218b93fe817e" providerId="ADAL" clId="{9BE72A72-79A0-5AAB-A827-E264B888F352}" dt="2026-09-02T09:27:49.267" v="4866" actId="2165"/>
      <pc:docMkLst>
        <pc:docMk/>
      </pc:docMkLst>
      <pc:sldChg chg="delSp modSp mod">
        <pc:chgData name="Brett Cohen" userId="2b14dd70-ab46-45b5-9a87-218b93fe817e" providerId="ADAL" clId="{9BE72A72-79A0-5AAB-A827-E264B888F352}" dt="2026-08-28T11:53:03.366" v="3918" actId="20577"/>
        <pc:sldMkLst>
          <pc:docMk/>
          <pc:sldMk cId="3925724790" sldId="333"/>
        </pc:sldMkLst>
        <pc:spChg chg="mod">
          <ac:chgData name="Brett Cohen" userId="2b14dd70-ab46-45b5-9a87-218b93fe817e" providerId="ADAL" clId="{9BE72A72-79A0-5AAB-A827-E264B888F352}" dt="2026-08-28T11:53:03.366" v="3918" actId="20577"/>
          <ac:spMkLst>
            <pc:docMk/>
            <pc:sldMk cId="3925724790" sldId="333"/>
            <ac:spMk id="2" creationId="{C280CCEF-4FBA-4673-BF7C-D4D5177011BB}"/>
          </ac:spMkLst>
        </pc:spChg>
        <pc:spChg chg="mod">
          <ac:chgData name="Brett Cohen" userId="2b14dd70-ab46-45b5-9a87-218b93fe817e" providerId="ADAL" clId="{9BE72A72-79A0-5AAB-A827-E264B888F352}" dt="2026-08-28T11:52:55.525" v="3908" actId="20577"/>
          <ac:spMkLst>
            <pc:docMk/>
            <pc:sldMk cId="3925724790" sldId="333"/>
            <ac:spMk id="7" creationId="{0D595578-4445-8848-8B5B-DE98F9124992}"/>
          </ac:spMkLst>
        </pc:spChg>
      </pc:sldChg>
      <pc:sldChg chg="add">
        <pc:chgData name="Brett Cohen" userId="2b14dd70-ab46-45b5-9a87-218b93fe817e" providerId="ADAL" clId="{9BE72A72-79A0-5AAB-A827-E264B888F352}" dt="2026-08-26T16:27:02.560" v="3392"/>
        <pc:sldMkLst>
          <pc:docMk/>
          <pc:sldMk cId="856198183" sldId="381"/>
        </pc:sldMkLst>
      </pc:sldChg>
      <pc:sldChg chg="addSp delSp modSp add mod">
        <pc:chgData name="Brett Cohen" userId="2b14dd70-ab46-45b5-9a87-218b93fe817e" providerId="ADAL" clId="{9BE72A72-79A0-5AAB-A827-E264B888F352}" dt="2026-09-02T07:15:49.544" v="4435" actId="14100"/>
        <pc:sldMkLst>
          <pc:docMk/>
          <pc:sldMk cId="3122592403" sldId="441"/>
        </pc:sldMkLst>
        <pc:spChg chg="add del mod">
          <ac:chgData name="Brett Cohen" userId="2b14dd70-ab46-45b5-9a87-218b93fe817e" providerId="ADAL" clId="{9BE72A72-79A0-5AAB-A827-E264B888F352}" dt="2026-09-02T07:15:44.502" v="4432" actId="478"/>
          <ac:spMkLst>
            <pc:docMk/>
            <pc:sldMk cId="3122592403" sldId="441"/>
            <ac:spMk id="2" creationId="{A7904FD7-5DD3-82B3-13C9-5288CF9DEB29}"/>
          </ac:spMkLst>
        </pc:spChg>
        <pc:picChg chg="add mod">
          <ac:chgData name="Brett Cohen" userId="2b14dd70-ab46-45b5-9a87-218b93fe817e" providerId="ADAL" clId="{9BE72A72-79A0-5AAB-A827-E264B888F352}" dt="2026-09-02T07:15:49.544" v="4435" actId="14100"/>
          <ac:picMkLst>
            <pc:docMk/>
            <pc:sldMk cId="3122592403" sldId="441"/>
            <ac:picMk id="3" creationId="{FA5C4147-8F2C-AEA8-AD00-6563F612EB4B}"/>
          </ac:picMkLst>
        </pc:picChg>
        <pc:picChg chg="add del mod">
          <ac:chgData name="Brett Cohen" userId="2b14dd70-ab46-45b5-9a87-218b93fe817e" providerId="ADAL" clId="{9BE72A72-79A0-5AAB-A827-E264B888F352}" dt="2026-09-02T07:15:45.661" v="4433" actId="478"/>
          <ac:picMkLst>
            <pc:docMk/>
            <pc:sldMk cId="3122592403" sldId="441"/>
            <ac:picMk id="5" creationId="{09081509-4E1B-AF2B-E9C7-7C033416C21A}"/>
          </ac:picMkLst>
        </pc:picChg>
      </pc:sldChg>
      <pc:sldChg chg="add">
        <pc:chgData name="Brett Cohen" userId="2b14dd70-ab46-45b5-9a87-218b93fe817e" providerId="ADAL" clId="{9BE72A72-79A0-5AAB-A827-E264B888F352}" dt="2026-08-18T09:39:23.899" v="1001"/>
        <pc:sldMkLst>
          <pc:docMk/>
          <pc:sldMk cId="1576619382" sldId="465"/>
        </pc:sldMkLst>
      </pc:sldChg>
      <pc:sldChg chg="addSp delSp modSp add mod">
        <pc:chgData name="Brett Cohen" userId="2b14dd70-ab46-45b5-9a87-218b93fe817e" providerId="ADAL" clId="{9BE72A72-79A0-5AAB-A827-E264B888F352}" dt="2026-08-26T16:04:24.797" v="2917" actId="1076"/>
        <pc:sldMkLst>
          <pc:docMk/>
          <pc:sldMk cId="3747288821" sldId="466"/>
        </pc:sldMkLst>
        <pc:spChg chg="mod">
          <ac:chgData name="Brett Cohen" userId="2b14dd70-ab46-45b5-9a87-218b93fe817e" providerId="ADAL" clId="{9BE72A72-79A0-5AAB-A827-E264B888F352}" dt="2026-08-26T16:04:24.797" v="2917" actId="1076"/>
          <ac:spMkLst>
            <pc:docMk/>
            <pc:sldMk cId="3747288821" sldId="466"/>
            <ac:spMk id="4" creationId="{D6806AC3-639D-3EBF-BE1F-FC013846D644}"/>
          </ac:spMkLst>
        </pc:spChg>
      </pc:sldChg>
      <pc:sldChg chg="modSp add mod">
        <pc:chgData name="Brett Cohen" userId="2b14dd70-ab46-45b5-9a87-218b93fe817e" providerId="ADAL" clId="{9BE72A72-79A0-5AAB-A827-E264B888F352}" dt="2026-09-02T07:56:40.634" v="4437" actId="20577"/>
        <pc:sldMkLst>
          <pc:docMk/>
          <pc:sldMk cId="3552204480" sldId="468"/>
        </pc:sldMkLst>
        <pc:spChg chg="mod">
          <ac:chgData name="Brett Cohen" userId="2b14dd70-ab46-45b5-9a87-218b93fe817e" providerId="ADAL" clId="{9BE72A72-79A0-5AAB-A827-E264B888F352}" dt="2026-08-18T14:03:08.751" v="1246" actId="20577"/>
          <ac:spMkLst>
            <pc:docMk/>
            <pc:sldMk cId="3552204480" sldId="468"/>
            <ac:spMk id="2" creationId="{26E5A92B-BC50-CA11-5B9A-B22C8BB2ABF0}"/>
          </ac:spMkLst>
        </pc:spChg>
        <pc:spChg chg="mod">
          <ac:chgData name="Brett Cohen" userId="2b14dd70-ab46-45b5-9a87-218b93fe817e" providerId="ADAL" clId="{9BE72A72-79A0-5AAB-A827-E264B888F352}" dt="2026-09-02T07:56:40.634" v="4437" actId="20577"/>
          <ac:spMkLst>
            <pc:docMk/>
            <pc:sldMk cId="3552204480" sldId="468"/>
            <ac:spMk id="3" creationId="{17E41CB1-1DC9-6AE2-5CBB-8D10AA617AB4}"/>
          </ac:spMkLst>
        </pc:spChg>
      </pc:sldChg>
      <pc:sldChg chg="modSp add mod">
        <pc:chgData name="Brett Cohen" userId="2b14dd70-ab46-45b5-9a87-218b93fe817e" providerId="ADAL" clId="{9BE72A72-79A0-5AAB-A827-E264B888F352}" dt="2026-08-18T14:03:28.988" v="1290" actId="20577"/>
        <pc:sldMkLst>
          <pc:docMk/>
          <pc:sldMk cId="2063429401" sldId="469"/>
        </pc:sldMkLst>
        <pc:spChg chg="mod">
          <ac:chgData name="Brett Cohen" userId="2b14dd70-ab46-45b5-9a87-218b93fe817e" providerId="ADAL" clId="{9BE72A72-79A0-5AAB-A827-E264B888F352}" dt="2026-08-18T14:03:25.817" v="1288" actId="20577"/>
          <ac:spMkLst>
            <pc:docMk/>
            <pc:sldMk cId="2063429401" sldId="469"/>
            <ac:spMk id="2" creationId="{25EF0F50-021B-559F-DF63-89E643E1BCB0}"/>
          </ac:spMkLst>
        </pc:spChg>
        <pc:spChg chg="mod">
          <ac:chgData name="Brett Cohen" userId="2b14dd70-ab46-45b5-9a87-218b93fe817e" providerId="ADAL" clId="{9BE72A72-79A0-5AAB-A827-E264B888F352}" dt="2026-08-18T14:03:28.988" v="1290" actId="20577"/>
          <ac:spMkLst>
            <pc:docMk/>
            <pc:sldMk cId="2063429401" sldId="469"/>
            <ac:spMk id="3" creationId="{08881A12-777C-6F17-B34C-75178A978D19}"/>
          </ac:spMkLst>
        </pc:spChg>
      </pc:sldChg>
      <pc:sldChg chg="modSp add mod">
        <pc:chgData name="Brett Cohen" userId="2b14dd70-ab46-45b5-9a87-218b93fe817e" providerId="ADAL" clId="{9BE72A72-79A0-5AAB-A827-E264B888F352}" dt="2026-08-28T11:44:32.294" v="3875" actId="20577"/>
        <pc:sldMkLst>
          <pc:docMk/>
          <pc:sldMk cId="1435632159" sldId="898"/>
        </pc:sldMkLst>
        <pc:spChg chg="mod">
          <ac:chgData name="Brett Cohen" userId="2b14dd70-ab46-45b5-9a87-218b93fe817e" providerId="ADAL" clId="{9BE72A72-79A0-5AAB-A827-E264B888F352}" dt="2026-08-28T11:44:32.294" v="3875" actId="20577"/>
          <ac:spMkLst>
            <pc:docMk/>
            <pc:sldMk cId="1435632159" sldId="898"/>
            <ac:spMk id="3" creationId="{82000AAE-20DC-C7F1-F863-E2549E8A7EE4}"/>
          </ac:spMkLst>
        </pc:spChg>
      </pc:sldChg>
      <pc:sldChg chg="add mod modShow">
        <pc:chgData name="Brett Cohen" userId="2b14dd70-ab46-45b5-9a87-218b93fe817e" providerId="ADAL" clId="{9BE72A72-79A0-5AAB-A827-E264B888F352}" dt="2026-08-31T10:04:45.577" v="3919" actId="729"/>
        <pc:sldMkLst>
          <pc:docMk/>
          <pc:sldMk cId="827074089" sldId="900"/>
        </pc:sldMkLst>
      </pc:sldChg>
      <pc:sldChg chg="modSp add mod modShow">
        <pc:chgData name="Brett Cohen" userId="2b14dd70-ab46-45b5-9a87-218b93fe817e" providerId="ADAL" clId="{9BE72A72-79A0-5AAB-A827-E264B888F352}" dt="2026-08-28T11:44:50.189" v="3876" actId="729"/>
        <pc:sldMkLst>
          <pc:docMk/>
          <pc:sldMk cId="1225845123" sldId="901"/>
        </pc:sldMkLst>
        <pc:spChg chg="mod">
          <ac:chgData name="Brett Cohen" userId="2b14dd70-ab46-45b5-9a87-218b93fe817e" providerId="ADAL" clId="{9BE72A72-79A0-5AAB-A827-E264B888F352}" dt="2026-08-26T16:10:08.083" v="2936" actId="404"/>
          <ac:spMkLst>
            <pc:docMk/>
            <pc:sldMk cId="1225845123" sldId="901"/>
            <ac:spMk id="3" creationId="{EF92D2B9-23BB-9E39-E4D5-4485C6533E34}"/>
          </ac:spMkLst>
        </pc:spChg>
      </pc:sldChg>
      <pc:sldChg chg="addSp delSp modSp add mod">
        <pc:chgData name="Brett Cohen" userId="2b14dd70-ab46-45b5-9a87-218b93fe817e" providerId="ADAL" clId="{9BE72A72-79A0-5AAB-A827-E264B888F352}" dt="2026-08-31T12:22:42.909" v="4082" actId="1076"/>
        <pc:sldMkLst>
          <pc:docMk/>
          <pc:sldMk cId="781707699" sldId="902"/>
        </pc:sldMkLst>
        <pc:spChg chg="add mod">
          <ac:chgData name="Brett Cohen" userId="2b14dd70-ab46-45b5-9a87-218b93fe817e" providerId="ADAL" clId="{9BE72A72-79A0-5AAB-A827-E264B888F352}" dt="2026-08-31T12:22:42.909" v="4082" actId="1076"/>
          <ac:spMkLst>
            <pc:docMk/>
            <pc:sldMk cId="781707699" sldId="902"/>
            <ac:spMk id="5" creationId="{D83ED6BA-B9CC-7CAC-B3CB-9056AC4DB72F}"/>
          </ac:spMkLst>
        </pc:spChg>
        <pc:picChg chg="add mod">
          <ac:chgData name="Brett Cohen" userId="2b14dd70-ab46-45b5-9a87-218b93fe817e" providerId="ADAL" clId="{9BE72A72-79A0-5AAB-A827-E264B888F352}" dt="2026-08-31T10:05:09.944" v="3925" actId="14100"/>
          <ac:picMkLst>
            <pc:docMk/>
            <pc:sldMk cId="781707699" sldId="902"/>
            <ac:picMk id="2" creationId="{D1685DE7-1745-5BFF-B5E1-B732508A5739}"/>
          </ac:picMkLst>
        </pc:picChg>
      </pc:sldChg>
      <pc:sldChg chg="modSp add mod">
        <pc:chgData name="Brett Cohen" userId="2b14dd70-ab46-45b5-9a87-218b93fe817e" providerId="ADAL" clId="{9BE72A72-79A0-5AAB-A827-E264B888F352}" dt="2026-08-31T10:07:05.195" v="4031" actId="20577"/>
        <pc:sldMkLst>
          <pc:docMk/>
          <pc:sldMk cId="2977815360" sldId="905"/>
        </pc:sldMkLst>
        <pc:spChg chg="mod">
          <ac:chgData name="Brett Cohen" userId="2b14dd70-ab46-45b5-9a87-218b93fe817e" providerId="ADAL" clId="{9BE72A72-79A0-5AAB-A827-E264B888F352}" dt="2026-08-26T16:14:39.439" v="2970" actId="20577"/>
          <ac:spMkLst>
            <pc:docMk/>
            <pc:sldMk cId="2977815360" sldId="905"/>
            <ac:spMk id="2" creationId="{40DAC8BE-D562-578C-611F-BE6C8BDFCB57}"/>
          </ac:spMkLst>
        </pc:spChg>
        <pc:spChg chg="mod">
          <ac:chgData name="Brett Cohen" userId="2b14dd70-ab46-45b5-9a87-218b93fe817e" providerId="ADAL" clId="{9BE72A72-79A0-5AAB-A827-E264B888F352}" dt="2026-08-31T10:07:05.195" v="4031" actId="20577"/>
          <ac:spMkLst>
            <pc:docMk/>
            <pc:sldMk cId="2977815360" sldId="905"/>
            <ac:spMk id="3" creationId="{F8AF3020-1F0A-8F18-9DF0-3B8D191237CE}"/>
          </ac:spMkLst>
        </pc:spChg>
      </pc:sldChg>
      <pc:sldChg chg="modSp add mod">
        <pc:chgData name="Brett Cohen" userId="2b14dd70-ab46-45b5-9a87-218b93fe817e" providerId="ADAL" clId="{9BE72A72-79A0-5AAB-A827-E264B888F352}" dt="2026-08-31T10:08:23.147" v="4068" actId="20577"/>
        <pc:sldMkLst>
          <pc:docMk/>
          <pc:sldMk cId="3014677797" sldId="906"/>
        </pc:sldMkLst>
        <pc:spChg chg="mod">
          <ac:chgData name="Brett Cohen" userId="2b14dd70-ab46-45b5-9a87-218b93fe817e" providerId="ADAL" clId="{9BE72A72-79A0-5AAB-A827-E264B888F352}" dt="2026-08-26T16:14:43.623" v="2971" actId="20577"/>
          <ac:spMkLst>
            <pc:docMk/>
            <pc:sldMk cId="3014677797" sldId="906"/>
            <ac:spMk id="2" creationId="{2B8B57EB-354C-A9B5-C960-C7900BA2D2B6}"/>
          </ac:spMkLst>
        </pc:spChg>
        <pc:spChg chg="mod">
          <ac:chgData name="Brett Cohen" userId="2b14dd70-ab46-45b5-9a87-218b93fe817e" providerId="ADAL" clId="{9BE72A72-79A0-5AAB-A827-E264B888F352}" dt="2026-08-31T10:08:23.147" v="4068" actId="20577"/>
          <ac:spMkLst>
            <pc:docMk/>
            <pc:sldMk cId="3014677797" sldId="906"/>
            <ac:spMk id="3" creationId="{D988A811-E90F-33C8-98E3-C567865FEEA7}"/>
          </ac:spMkLst>
        </pc:spChg>
      </pc:sldChg>
      <pc:sldChg chg="modSp add mod">
        <pc:chgData name="Brett Cohen" userId="2b14dd70-ab46-45b5-9a87-218b93fe817e" providerId="ADAL" clId="{9BE72A72-79A0-5AAB-A827-E264B888F352}" dt="2026-08-31T10:08:34.552" v="4071" actId="20577"/>
        <pc:sldMkLst>
          <pc:docMk/>
          <pc:sldMk cId="424518842" sldId="907"/>
        </pc:sldMkLst>
        <pc:spChg chg="mod">
          <ac:chgData name="Brett Cohen" userId="2b14dd70-ab46-45b5-9a87-218b93fe817e" providerId="ADAL" clId="{9BE72A72-79A0-5AAB-A827-E264B888F352}" dt="2026-08-26T16:14:47.080" v="2973" actId="20577"/>
          <ac:spMkLst>
            <pc:docMk/>
            <pc:sldMk cId="424518842" sldId="907"/>
            <ac:spMk id="2" creationId="{07E7D977-5303-F543-2402-7ADAA6E13829}"/>
          </ac:spMkLst>
        </pc:spChg>
        <pc:spChg chg="mod">
          <ac:chgData name="Brett Cohen" userId="2b14dd70-ab46-45b5-9a87-218b93fe817e" providerId="ADAL" clId="{9BE72A72-79A0-5AAB-A827-E264B888F352}" dt="2026-08-31T10:08:34.552" v="4071" actId="20577"/>
          <ac:spMkLst>
            <pc:docMk/>
            <pc:sldMk cId="424518842" sldId="907"/>
            <ac:spMk id="3" creationId="{582628B1-BFCC-1B71-C73E-C67F2BE872ED}"/>
          </ac:spMkLst>
        </pc:spChg>
      </pc:sldChg>
      <pc:sldChg chg="addSp delSp modSp new mod modClrScheme chgLayout">
        <pc:chgData name="Brett Cohen" userId="2b14dd70-ab46-45b5-9a87-218b93fe817e" providerId="ADAL" clId="{9BE72A72-79A0-5AAB-A827-E264B888F352}" dt="2026-08-19T09:29:28.897" v="2273" actId="20577"/>
        <pc:sldMkLst>
          <pc:docMk/>
          <pc:sldMk cId="3417625643" sldId="910"/>
        </pc:sldMkLst>
        <pc:spChg chg="add mod ord">
          <ac:chgData name="Brett Cohen" userId="2b14dd70-ab46-45b5-9a87-218b93fe817e" providerId="ADAL" clId="{9BE72A72-79A0-5AAB-A827-E264B888F352}" dt="2026-08-18T14:10:09.337" v="1424" actId="20577"/>
          <ac:spMkLst>
            <pc:docMk/>
            <pc:sldMk cId="3417625643" sldId="910"/>
            <ac:spMk id="4" creationId="{5CAD201F-9218-8484-7B25-A6568C8755E1}"/>
          </ac:spMkLst>
        </pc:spChg>
        <pc:spChg chg="add mod ord">
          <ac:chgData name="Brett Cohen" userId="2b14dd70-ab46-45b5-9a87-218b93fe817e" providerId="ADAL" clId="{9BE72A72-79A0-5AAB-A827-E264B888F352}" dt="2026-08-19T09:29:28.897" v="2273" actId="20577"/>
          <ac:spMkLst>
            <pc:docMk/>
            <pc:sldMk cId="3417625643" sldId="910"/>
            <ac:spMk id="5" creationId="{6A323A11-433E-FEBF-6843-A83EEA97FA98}"/>
          </ac:spMkLst>
        </pc:spChg>
      </pc:sldChg>
      <pc:sldChg chg="addSp delSp modSp new mod">
        <pc:chgData name="Brett Cohen" userId="2b14dd70-ab46-45b5-9a87-218b93fe817e" providerId="ADAL" clId="{9BE72A72-79A0-5AAB-A827-E264B888F352}" dt="2026-08-18T14:13:51.826" v="1546" actId="26606"/>
        <pc:sldMkLst>
          <pc:docMk/>
          <pc:sldMk cId="556868771" sldId="911"/>
        </pc:sldMkLst>
        <pc:spChg chg="mod">
          <ac:chgData name="Brett Cohen" userId="2b14dd70-ab46-45b5-9a87-218b93fe817e" providerId="ADAL" clId="{9BE72A72-79A0-5AAB-A827-E264B888F352}" dt="2026-08-18T14:13:51.826" v="1546" actId="26606"/>
          <ac:spMkLst>
            <pc:docMk/>
            <pc:sldMk cId="556868771" sldId="911"/>
            <ac:spMk id="2" creationId="{6C0486CC-3F67-DD5D-32D1-51944760EC9D}"/>
          </ac:spMkLst>
        </pc:spChg>
        <pc:graphicFrameChg chg="add">
          <ac:chgData name="Brett Cohen" userId="2b14dd70-ab46-45b5-9a87-218b93fe817e" providerId="ADAL" clId="{9BE72A72-79A0-5AAB-A827-E264B888F352}" dt="2026-08-18T14:13:51.826" v="1546" actId="26606"/>
          <ac:graphicFrameMkLst>
            <pc:docMk/>
            <pc:sldMk cId="556868771" sldId="911"/>
            <ac:graphicFrameMk id="5" creationId="{2547A171-886A-A050-A377-2C5A2BCD087F}"/>
          </ac:graphicFrameMkLst>
        </pc:graphicFrameChg>
      </pc:sldChg>
      <pc:sldChg chg="addSp modSp new mod">
        <pc:chgData name="Brett Cohen" userId="2b14dd70-ab46-45b5-9a87-218b93fe817e" providerId="ADAL" clId="{9BE72A72-79A0-5AAB-A827-E264B888F352}" dt="2026-08-19T09:38:20.503" v="2286" actId="403"/>
        <pc:sldMkLst>
          <pc:docMk/>
          <pc:sldMk cId="3759159302" sldId="912"/>
        </pc:sldMkLst>
        <pc:spChg chg="mod">
          <ac:chgData name="Brett Cohen" userId="2b14dd70-ab46-45b5-9a87-218b93fe817e" providerId="ADAL" clId="{9BE72A72-79A0-5AAB-A827-E264B888F352}" dt="2026-08-18T14:15:03.324" v="1571" actId="20577"/>
          <ac:spMkLst>
            <pc:docMk/>
            <pc:sldMk cId="3759159302" sldId="912"/>
            <ac:spMk id="2" creationId="{37C58A80-1813-FEC9-0F00-DF71901B35B3}"/>
          </ac:spMkLst>
        </pc:spChg>
        <pc:spChg chg="mod">
          <ac:chgData name="Brett Cohen" userId="2b14dd70-ab46-45b5-9a87-218b93fe817e" providerId="ADAL" clId="{9BE72A72-79A0-5AAB-A827-E264B888F352}" dt="2026-08-19T09:38:20.503" v="2286" actId="403"/>
          <ac:spMkLst>
            <pc:docMk/>
            <pc:sldMk cId="3759159302" sldId="912"/>
            <ac:spMk id="3" creationId="{67B39047-450D-45BD-7730-82F323AF31FC}"/>
          </ac:spMkLst>
        </pc:spChg>
        <pc:spChg chg="add mod">
          <ac:chgData name="Brett Cohen" userId="2b14dd70-ab46-45b5-9a87-218b93fe817e" providerId="ADAL" clId="{9BE72A72-79A0-5AAB-A827-E264B888F352}" dt="2026-08-18T14:22:05.944" v="1703" actId="167"/>
          <ac:spMkLst>
            <pc:docMk/>
            <pc:sldMk cId="3759159302" sldId="912"/>
            <ac:spMk id="4" creationId="{372D97A2-1F43-E7AA-6EDD-D71518E71373}"/>
          </ac:spMkLst>
        </pc:spChg>
      </pc:sldChg>
      <pc:sldChg chg="addSp delSp modSp new mod">
        <pc:chgData name="Brett Cohen" userId="2b14dd70-ab46-45b5-9a87-218b93fe817e" providerId="ADAL" clId="{9BE72A72-79A0-5AAB-A827-E264B888F352}" dt="2026-08-18T14:20:14.857" v="1685" actId="20577"/>
        <pc:sldMkLst>
          <pc:docMk/>
          <pc:sldMk cId="113847690" sldId="913"/>
        </pc:sldMkLst>
        <pc:spChg chg="add mod">
          <ac:chgData name="Brett Cohen" userId="2b14dd70-ab46-45b5-9a87-218b93fe817e" providerId="ADAL" clId="{9BE72A72-79A0-5AAB-A827-E264B888F352}" dt="2026-08-18T14:20:14.857" v="1685" actId="20577"/>
          <ac:spMkLst>
            <pc:docMk/>
            <pc:sldMk cId="113847690" sldId="913"/>
            <ac:spMk id="5" creationId="{77A3E6EC-8885-C694-44C1-79DDDCB09CAA}"/>
          </ac:spMkLst>
        </pc:spChg>
        <pc:picChg chg="add mod">
          <ac:chgData name="Brett Cohen" userId="2b14dd70-ab46-45b5-9a87-218b93fe817e" providerId="ADAL" clId="{9BE72A72-79A0-5AAB-A827-E264B888F352}" dt="2026-08-18T14:16:37.844" v="1580" actId="1076"/>
          <ac:picMkLst>
            <pc:docMk/>
            <pc:sldMk cId="113847690" sldId="913"/>
            <ac:picMk id="4" creationId="{1039775A-9A6C-2553-CB5B-DB003F4D88D8}"/>
          </ac:picMkLst>
        </pc:picChg>
      </pc:sldChg>
      <pc:sldChg chg="addSp delSp modSp new mod">
        <pc:chgData name="Brett Cohen" userId="2b14dd70-ab46-45b5-9a87-218b93fe817e" providerId="ADAL" clId="{9BE72A72-79A0-5AAB-A827-E264B888F352}" dt="2026-08-18T14:19:42.478" v="1659" actId="1036"/>
        <pc:sldMkLst>
          <pc:docMk/>
          <pc:sldMk cId="569446963" sldId="914"/>
        </pc:sldMkLst>
        <pc:spChg chg="mod">
          <ac:chgData name="Brett Cohen" userId="2b14dd70-ab46-45b5-9a87-218b93fe817e" providerId="ADAL" clId="{9BE72A72-79A0-5AAB-A827-E264B888F352}" dt="2026-08-18T14:17:09.652" v="1616" actId="20577"/>
          <ac:spMkLst>
            <pc:docMk/>
            <pc:sldMk cId="569446963" sldId="914"/>
            <ac:spMk id="2" creationId="{D401BB7F-BEC2-0B91-8BC1-4F810DA2000D}"/>
          </ac:spMkLst>
        </pc:spChg>
        <pc:graphicFrameChg chg="add mod modGraphic">
          <ac:chgData name="Brett Cohen" userId="2b14dd70-ab46-45b5-9a87-218b93fe817e" providerId="ADAL" clId="{9BE72A72-79A0-5AAB-A827-E264B888F352}" dt="2026-08-18T14:19:42.478" v="1659" actId="1036"/>
          <ac:graphicFrameMkLst>
            <pc:docMk/>
            <pc:sldMk cId="569446963" sldId="914"/>
            <ac:graphicFrameMk id="4" creationId="{EC056A1A-4D11-4652-71FD-AFB2AD7CAE8B}"/>
          </ac:graphicFrameMkLst>
        </pc:graphicFrameChg>
      </pc:sldChg>
      <pc:sldChg chg="modSp add mod">
        <pc:chgData name="Brett Cohen" userId="2b14dd70-ab46-45b5-9a87-218b93fe817e" providerId="ADAL" clId="{9BE72A72-79A0-5AAB-A827-E264B888F352}" dt="2026-08-18T14:19:20.642" v="1656" actId="113"/>
        <pc:sldMkLst>
          <pc:docMk/>
          <pc:sldMk cId="2494262074" sldId="915"/>
        </pc:sldMkLst>
        <pc:graphicFrameChg chg="mod modGraphic">
          <ac:chgData name="Brett Cohen" userId="2b14dd70-ab46-45b5-9a87-218b93fe817e" providerId="ADAL" clId="{9BE72A72-79A0-5AAB-A827-E264B888F352}" dt="2026-08-18T14:19:20.642" v="1656" actId="113"/>
          <ac:graphicFrameMkLst>
            <pc:docMk/>
            <pc:sldMk cId="2494262074" sldId="915"/>
            <ac:graphicFrameMk id="4" creationId="{589CA180-F300-75CE-0052-338FDEB43154}"/>
          </ac:graphicFrameMkLst>
        </pc:graphicFrameChg>
      </pc:sldChg>
      <pc:sldChg chg="addSp delSp modSp new mod">
        <pc:chgData name="Brett Cohen" userId="2b14dd70-ab46-45b5-9a87-218b93fe817e" providerId="ADAL" clId="{9BE72A72-79A0-5AAB-A827-E264B888F352}" dt="2026-08-18T14:39:22.278" v="2077" actId="1035"/>
        <pc:sldMkLst>
          <pc:docMk/>
          <pc:sldMk cId="169953377" sldId="916"/>
        </pc:sldMkLst>
        <pc:spChg chg="mod">
          <ac:chgData name="Brett Cohen" userId="2b14dd70-ab46-45b5-9a87-218b93fe817e" providerId="ADAL" clId="{9BE72A72-79A0-5AAB-A827-E264B888F352}" dt="2026-08-18T14:39:22.278" v="2077" actId="1035"/>
          <ac:spMkLst>
            <pc:docMk/>
            <pc:sldMk cId="169953377" sldId="916"/>
            <ac:spMk id="2" creationId="{3234B60C-F597-A53F-C4D1-49FA61C61325}"/>
          </ac:spMkLst>
        </pc:spChg>
        <pc:spChg chg="mod">
          <ac:chgData name="Brett Cohen" userId="2b14dd70-ab46-45b5-9a87-218b93fe817e" providerId="ADAL" clId="{9BE72A72-79A0-5AAB-A827-E264B888F352}" dt="2026-08-18T14:39:03.533" v="2065"/>
          <ac:spMkLst>
            <pc:docMk/>
            <pc:sldMk cId="169953377" sldId="916"/>
            <ac:spMk id="6" creationId="{34F9DE33-5CB4-531C-5E16-818BDD0A0C47}"/>
          </ac:spMkLst>
        </pc:spChg>
        <pc:grpChg chg="add mod">
          <ac:chgData name="Brett Cohen" userId="2b14dd70-ab46-45b5-9a87-218b93fe817e" providerId="ADAL" clId="{9BE72A72-79A0-5AAB-A827-E264B888F352}" dt="2026-08-18T14:39:16.517" v="2067" actId="14100"/>
          <ac:grpSpMkLst>
            <pc:docMk/>
            <pc:sldMk cId="169953377" sldId="916"/>
            <ac:grpSpMk id="5" creationId="{511B6659-4A79-5847-FF2F-423BF065B086}"/>
          </ac:grpSpMkLst>
        </pc:grpChg>
        <pc:graphicFrameChg chg="mod">
          <ac:chgData name="Brett Cohen" userId="2b14dd70-ab46-45b5-9a87-218b93fe817e" providerId="ADAL" clId="{9BE72A72-79A0-5AAB-A827-E264B888F352}" dt="2026-08-18T14:39:03.533" v="2065"/>
          <ac:graphicFrameMkLst>
            <pc:docMk/>
            <pc:sldMk cId="169953377" sldId="916"/>
            <ac:graphicFrameMk id="7" creationId="{CF3D57AC-BC34-07D5-16B6-D85BDEDBBE98}"/>
          </ac:graphicFrameMkLst>
        </pc:graphicFrameChg>
      </pc:sldChg>
      <pc:sldChg chg="modSp new mod">
        <pc:chgData name="Brett Cohen" userId="2b14dd70-ab46-45b5-9a87-218b93fe817e" providerId="ADAL" clId="{9BE72A72-79A0-5AAB-A827-E264B888F352}" dt="2026-08-19T09:41:16.859" v="2356" actId="20577"/>
        <pc:sldMkLst>
          <pc:docMk/>
          <pc:sldMk cId="1678134754" sldId="917"/>
        </pc:sldMkLst>
        <pc:spChg chg="mod">
          <ac:chgData name="Brett Cohen" userId="2b14dd70-ab46-45b5-9a87-218b93fe817e" providerId="ADAL" clId="{9BE72A72-79A0-5AAB-A827-E264B888F352}" dt="2026-08-18T14:24:41.014" v="1801" actId="20577"/>
          <ac:spMkLst>
            <pc:docMk/>
            <pc:sldMk cId="1678134754" sldId="917"/>
            <ac:spMk id="2" creationId="{8CF103DA-C7ED-923C-5143-2BB310B49F8C}"/>
          </ac:spMkLst>
        </pc:spChg>
        <pc:spChg chg="mod">
          <ac:chgData name="Brett Cohen" userId="2b14dd70-ab46-45b5-9a87-218b93fe817e" providerId="ADAL" clId="{9BE72A72-79A0-5AAB-A827-E264B888F352}" dt="2026-08-19T09:41:16.859" v="2356" actId="20577"/>
          <ac:spMkLst>
            <pc:docMk/>
            <pc:sldMk cId="1678134754" sldId="917"/>
            <ac:spMk id="3" creationId="{E3B117BD-EBF1-C95F-94B8-6CF55C69A184}"/>
          </ac:spMkLst>
        </pc:spChg>
      </pc:sldChg>
      <pc:sldChg chg="addSp delSp modSp new mod chgLayout">
        <pc:chgData name="Brett Cohen" userId="2b14dd70-ab46-45b5-9a87-218b93fe817e" providerId="ADAL" clId="{9BE72A72-79A0-5AAB-A827-E264B888F352}" dt="2026-08-19T09:48:56.652" v="2359" actId="20577"/>
        <pc:sldMkLst>
          <pc:docMk/>
          <pc:sldMk cId="2861247716" sldId="918"/>
        </pc:sldMkLst>
        <pc:spChg chg="mod ord">
          <ac:chgData name="Brett Cohen" userId="2b14dd70-ab46-45b5-9a87-218b93fe817e" providerId="ADAL" clId="{9BE72A72-79A0-5AAB-A827-E264B888F352}" dt="2026-08-18T14:30:09.121" v="1984" actId="700"/>
          <ac:spMkLst>
            <pc:docMk/>
            <pc:sldMk cId="2861247716" sldId="918"/>
            <ac:spMk id="2" creationId="{65A7D068-8F64-9248-0D15-3157F87AD92E}"/>
          </ac:spMkLst>
        </pc:spChg>
        <pc:spChg chg="add mod ord">
          <ac:chgData name="Brett Cohen" userId="2b14dd70-ab46-45b5-9a87-218b93fe817e" providerId="ADAL" clId="{9BE72A72-79A0-5AAB-A827-E264B888F352}" dt="2026-08-19T09:48:56.652" v="2359" actId="20577"/>
          <ac:spMkLst>
            <pc:docMk/>
            <pc:sldMk cId="2861247716" sldId="918"/>
            <ac:spMk id="7" creationId="{B82EA0F6-9265-797A-D15B-BC986A4C1690}"/>
          </ac:spMkLst>
        </pc:spChg>
        <pc:graphicFrameChg chg="add mod modGraphic">
          <ac:chgData name="Brett Cohen" userId="2b14dd70-ab46-45b5-9a87-218b93fe817e" providerId="ADAL" clId="{9BE72A72-79A0-5AAB-A827-E264B888F352}" dt="2026-08-18T14:32:25.611" v="2034" actId="1076"/>
          <ac:graphicFrameMkLst>
            <pc:docMk/>
            <pc:sldMk cId="2861247716" sldId="918"/>
            <ac:graphicFrameMk id="4" creationId="{A83C3554-7A53-0EFB-9486-5C791B27CE24}"/>
          </ac:graphicFrameMkLst>
        </pc:graphicFrameChg>
      </pc:sldChg>
      <pc:sldChg chg="addSp delSp modSp new mod">
        <pc:chgData name="Brett Cohen" userId="2b14dd70-ab46-45b5-9a87-218b93fe817e" providerId="ADAL" clId="{9BE72A72-79A0-5AAB-A827-E264B888F352}" dt="2026-08-19T09:49:40.474" v="2367" actId="403"/>
        <pc:sldMkLst>
          <pc:docMk/>
          <pc:sldMk cId="18443503" sldId="919"/>
        </pc:sldMkLst>
        <pc:graphicFrameChg chg="add mod modGraphic">
          <ac:chgData name="Brett Cohen" userId="2b14dd70-ab46-45b5-9a87-218b93fe817e" providerId="ADAL" clId="{9BE72A72-79A0-5AAB-A827-E264B888F352}" dt="2026-08-19T09:49:23.313" v="2365" actId="20577"/>
          <ac:graphicFrameMkLst>
            <pc:docMk/>
            <pc:sldMk cId="18443503" sldId="919"/>
            <ac:graphicFrameMk id="4" creationId="{68C7A41F-EE88-4097-8D63-EA8DF170A35F}"/>
          </ac:graphicFrameMkLst>
        </pc:graphicFrameChg>
        <pc:graphicFrameChg chg="add mod modGraphic">
          <ac:chgData name="Brett Cohen" userId="2b14dd70-ab46-45b5-9a87-218b93fe817e" providerId="ADAL" clId="{9BE72A72-79A0-5AAB-A827-E264B888F352}" dt="2026-08-19T09:49:40.474" v="2367" actId="403"/>
          <ac:graphicFrameMkLst>
            <pc:docMk/>
            <pc:sldMk cId="18443503" sldId="919"/>
            <ac:graphicFrameMk id="5" creationId="{B5E691EE-4F5A-3BA5-18A3-1DA9DF3A88FB}"/>
          </ac:graphicFrameMkLst>
        </pc:graphicFrameChg>
      </pc:sldChg>
      <pc:sldChg chg="addSp delSp modSp new mod">
        <pc:chgData name="Brett Cohen" userId="2b14dd70-ab46-45b5-9a87-218b93fe817e" providerId="ADAL" clId="{9BE72A72-79A0-5AAB-A827-E264B888F352}" dt="2026-08-19T09:50:03.944" v="2373" actId="20577"/>
        <pc:sldMkLst>
          <pc:docMk/>
          <pc:sldMk cId="2585244390" sldId="920"/>
        </pc:sldMkLst>
        <pc:spChg chg="mod">
          <ac:chgData name="Brett Cohen" userId="2b14dd70-ab46-45b5-9a87-218b93fe817e" providerId="ADAL" clId="{9BE72A72-79A0-5AAB-A827-E264B888F352}" dt="2026-08-19T09:49:52.683" v="2368" actId="26606"/>
          <ac:spMkLst>
            <pc:docMk/>
            <pc:sldMk cId="2585244390" sldId="920"/>
            <ac:spMk id="2" creationId="{A5CED477-8E61-DC2D-0200-E7D76615A674}"/>
          </ac:spMkLst>
        </pc:spChg>
        <pc:graphicFrameChg chg="add mod">
          <ac:chgData name="Brett Cohen" userId="2b14dd70-ab46-45b5-9a87-218b93fe817e" providerId="ADAL" clId="{9BE72A72-79A0-5AAB-A827-E264B888F352}" dt="2026-08-19T09:50:03.944" v="2373" actId="20577"/>
          <ac:graphicFrameMkLst>
            <pc:docMk/>
            <pc:sldMk cId="2585244390" sldId="920"/>
            <ac:graphicFrameMk id="5" creationId="{D42CA12A-BD40-662A-5BAF-76CB3004B6E3}"/>
          </ac:graphicFrameMkLst>
        </pc:graphicFrameChg>
      </pc:sldChg>
      <pc:sldChg chg="addSp delSp modSp new mod">
        <pc:chgData name="Brett Cohen" userId="2b14dd70-ab46-45b5-9a87-218b93fe817e" providerId="ADAL" clId="{9BE72A72-79A0-5AAB-A827-E264B888F352}" dt="2026-08-19T09:52:57.209" v="2398" actId="207"/>
        <pc:sldMkLst>
          <pc:docMk/>
          <pc:sldMk cId="4267449464" sldId="921"/>
        </pc:sldMkLst>
        <pc:spChg chg="mod">
          <ac:chgData name="Brett Cohen" userId="2b14dd70-ab46-45b5-9a87-218b93fe817e" providerId="ADAL" clId="{9BE72A72-79A0-5AAB-A827-E264B888F352}" dt="2026-08-18T14:42:15.094" v="2108" actId="20577"/>
          <ac:spMkLst>
            <pc:docMk/>
            <pc:sldMk cId="4267449464" sldId="921"/>
            <ac:spMk id="2" creationId="{E0858992-D4A2-4964-6056-BACA6CA7EC47}"/>
          </ac:spMkLst>
        </pc:spChg>
        <pc:spChg chg="mod">
          <ac:chgData name="Brett Cohen" userId="2b14dd70-ab46-45b5-9a87-218b93fe817e" providerId="ADAL" clId="{9BE72A72-79A0-5AAB-A827-E264B888F352}" dt="2026-08-19T09:52:26.134" v="2393" actId="403"/>
          <ac:spMkLst>
            <pc:docMk/>
            <pc:sldMk cId="4267449464" sldId="921"/>
            <ac:spMk id="3" creationId="{98895873-4174-B7ED-4249-028E92CFFE9A}"/>
          </ac:spMkLst>
        </pc:spChg>
        <pc:spChg chg="add mod">
          <ac:chgData name="Brett Cohen" userId="2b14dd70-ab46-45b5-9a87-218b93fe817e" providerId="ADAL" clId="{9BE72A72-79A0-5AAB-A827-E264B888F352}" dt="2026-08-19T09:52:57.209" v="2398" actId="207"/>
          <ac:spMkLst>
            <pc:docMk/>
            <pc:sldMk cId="4267449464" sldId="921"/>
            <ac:spMk id="4" creationId="{27B2FFCE-9F38-17DE-2265-673E77E275BE}"/>
          </ac:spMkLst>
        </pc:spChg>
      </pc:sldChg>
      <pc:sldChg chg="delSp modSp new mod">
        <pc:chgData name="Brett Cohen" userId="2b14dd70-ab46-45b5-9a87-218b93fe817e" providerId="ADAL" clId="{9BE72A72-79A0-5AAB-A827-E264B888F352}" dt="2026-08-26T16:08:22.627" v="2928" actId="1076"/>
        <pc:sldMkLst>
          <pc:docMk/>
          <pc:sldMk cId="3784498520" sldId="922"/>
        </pc:sldMkLst>
        <pc:spChg chg="mod">
          <ac:chgData name="Brett Cohen" userId="2b14dd70-ab46-45b5-9a87-218b93fe817e" providerId="ADAL" clId="{9BE72A72-79A0-5AAB-A827-E264B888F352}" dt="2026-08-26T16:08:22.627" v="2928" actId="1076"/>
          <ac:spMkLst>
            <pc:docMk/>
            <pc:sldMk cId="3784498520" sldId="922"/>
            <ac:spMk id="2" creationId="{3552045B-FA9B-3439-3B92-C1291E143266}"/>
          </ac:spMkLst>
        </pc:spChg>
      </pc:sldChg>
      <pc:sldChg chg="modSp new mod">
        <pc:chgData name="Brett Cohen" userId="2b14dd70-ab46-45b5-9a87-218b93fe817e" providerId="ADAL" clId="{9BE72A72-79A0-5AAB-A827-E264B888F352}" dt="2026-08-28T11:43:56.584" v="3843" actId="20577"/>
        <pc:sldMkLst>
          <pc:docMk/>
          <pc:sldMk cId="946171452" sldId="923"/>
        </pc:sldMkLst>
        <pc:spChg chg="mod">
          <ac:chgData name="Brett Cohen" userId="2b14dd70-ab46-45b5-9a87-218b93fe817e" providerId="ADAL" clId="{9BE72A72-79A0-5AAB-A827-E264B888F352}" dt="2026-08-18T14:45:43.266" v="2131" actId="20577"/>
          <ac:spMkLst>
            <pc:docMk/>
            <pc:sldMk cId="946171452" sldId="923"/>
            <ac:spMk id="2" creationId="{612E5984-667E-C795-5924-D4A344D92225}"/>
          </ac:spMkLst>
        </pc:spChg>
        <pc:spChg chg="mod">
          <ac:chgData name="Brett Cohen" userId="2b14dd70-ab46-45b5-9a87-218b93fe817e" providerId="ADAL" clId="{9BE72A72-79A0-5AAB-A827-E264B888F352}" dt="2026-08-28T11:43:56.584" v="3843" actId="20577"/>
          <ac:spMkLst>
            <pc:docMk/>
            <pc:sldMk cId="946171452" sldId="923"/>
            <ac:spMk id="3" creationId="{E3A0AABB-491A-5479-10D5-7BBCE073936B}"/>
          </ac:spMkLst>
        </pc:spChg>
      </pc:sldChg>
      <pc:sldChg chg="addSp delSp modSp new mod chgLayout">
        <pc:chgData name="Brett Cohen" userId="2b14dd70-ab46-45b5-9a87-218b93fe817e" providerId="ADAL" clId="{9BE72A72-79A0-5AAB-A827-E264B888F352}" dt="2026-08-19T09:58:43.280" v="2665" actId="20577"/>
        <pc:sldMkLst>
          <pc:docMk/>
          <pc:sldMk cId="3762451433" sldId="924"/>
        </pc:sldMkLst>
        <pc:spChg chg="mod ord">
          <ac:chgData name="Brett Cohen" userId="2b14dd70-ab46-45b5-9a87-218b93fe817e" providerId="ADAL" clId="{9BE72A72-79A0-5AAB-A827-E264B888F352}" dt="2026-08-19T09:57:20.675" v="2429" actId="700"/>
          <ac:spMkLst>
            <pc:docMk/>
            <pc:sldMk cId="3762451433" sldId="924"/>
            <ac:spMk id="2" creationId="{90042956-25B6-063D-7550-19B3A314FAC9}"/>
          </ac:spMkLst>
        </pc:spChg>
        <pc:spChg chg="add mod ord">
          <ac:chgData name="Brett Cohen" userId="2b14dd70-ab46-45b5-9a87-218b93fe817e" providerId="ADAL" clId="{9BE72A72-79A0-5AAB-A827-E264B888F352}" dt="2026-08-19T09:58:43.280" v="2665" actId="20577"/>
          <ac:spMkLst>
            <pc:docMk/>
            <pc:sldMk cId="3762451433" sldId="924"/>
            <ac:spMk id="5" creationId="{B0DB4449-9F4B-BDE2-769F-B4B05E023775}"/>
          </ac:spMkLst>
        </pc:spChg>
        <pc:graphicFrameChg chg="add mod modGraphic">
          <ac:chgData name="Brett Cohen" userId="2b14dd70-ab46-45b5-9a87-218b93fe817e" providerId="ADAL" clId="{9BE72A72-79A0-5AAB-A827-E264B888F352}" dt="2026-08-19T09:56:59.001" v="2428" actId="13238"/>
          <ac:graphicFrameMkLst>
            <pc:docMk/>
            <pc:sldMk cId="3762451433" sldId="924"/>
            <ac:graphicFrameMk id="4" creationId="{AF6640E3-F84F-E7B4-B023-4AA641CF3666}"/>
          </ac:graphicFrameMkLst>
        </pc:graphicFrameChg>
      </pc:sldChg>
      <pc:sldChg chg="modSp new mod">
        <pc:chgData name="Brett Cohen" userId="2b14dd70-ab46-45b5-9a87-218b93fe817e" providerId="ADAL" clId="{9BE72A72-79A0-5AAB-A827-E264B888F352}" dt="2026-08-27T06:56:32.027" v="3810" actId="20577"/>
        <pc:sldMkLst>
          <pc:docMk/>
          <pc:sldMk cId="2893338351" sldId="926"/>
        </pc:sldMkLst>
        <pc:spChg chg="mod">
          <ac:chgData name="Brett Cohen" userId="2b14dd70-ab46-45b5-9a87-218b93fe817e" providerId="ADAL" clId="{9BE72A72-79A0-5AAB-A827-E264B888F352}" dt="2026-08-18T14:57:40.446" v="2140" actId="20577"/>
          <ac:spMkLst>
            <pc:docMk/>
            <pc:sldMk cId="2893338351" sldId="926"/>
            <ac:spMk id="2" creationId="{6603E647-D465-6390-CEEB-31968F2C851B}"/>
          </ac:spMkLst>
        </pc:spChg>
        <pc:spChg chg="mod">
          <ac:chgData name="Brett Cohen" userId="2b14dd70-ab46-45b5-9a87-218b93fe817e" providerId="ADAL" clId="{9BE72A72-79A0-5AAB-A827-E264B888F352}" dt="2026-08-27T06:56:32.027" v="3810" actId="20577"/>
          <ac:spMkLst>
            <pc:docMk/>
            <pc:sldMk cId="2893338351" sldId="926"/>
            <ac:spMk id="3" creationId="{A73BCFA3-C95E-3720-2F63-6D6C45EB9DEE}"/>
          </ac:spMkLst>
        </pc:spChg>
      </pc:sldChg>
      <pc:sldChg chg="modSp new mod">
        <pc:chgData name="Brett Cohen" userId="2b14dd70-ab46-45b5-9a87-218b93fe817e" providerId="ADAL" clId="{9BE72A72-79A0-5AAB-A827-E264B888F352}" dt="2026-08-27T06:55:28.305" v="3771" actId="12"/>
        <pc:sldMkLst>
          <pc:docMk/>
          <pc:sldMk cId="2247656097" sldId="927"/>
        </pc:sldMkLst>
        <pc:spChg chg="mod">
          <ac:chgData name="Brett Cohen" userId="2b14dd70-ab46-45b5-9a87-218b93fe817e" providerId="ADAL" clId="{9BE72A72-79A0-5AAB-A827-E264B888F352}" dt="2026-08-18T14:57:52.273" v="2143" actId="20577"/>
          <ac:spMkLst>
            <pc:docMk/>
            <pc:sldMk cId="2247656097" sldId="927"/>
            <ac:spMk id="2" creationId="{228021CC-2228-F47E-7FD1-ED6F259FACEE}"/>
          </ac:spMkLst>
        </pc:spChg>
        <pc:spChg chg="mod">
          <ac:chgData name="Brett Cohen" userId="2b14dd70-ab46-45b5-9a87-218b93fe817e" providerId="ADAL" clId="{9BE72A72-79A0-5AAB-A827-E264B888F352}" dt="2026-08-27T06:55:28.305" v="3771" actId="12"/>
          <ac:spMkLst>
            <pc:docMk/>
            <pc:sldMk cId="2247656097" sldId="927"/>
            <ac:spMk id="3" creationId="{DD015D89-8935-4E49-CD05-7C102B2651F2}"/>
          </ac:spMkLst>
        </pc:spChg>
      </pc:sldChg>
      <pc:sldChg chg="addSp delSp modSp new mod">
        <pc:chgData name="Brett Cohen" userId="2b14dd70-ab46-45b5-9a87-218b93fe817e" providerId="ADAL" clId="{9BE72A72-79A0-5AAB-A827-E264B888F352}" dt="2026-08-19T09:55:26.304" v="2412" actId="1076"/>
        <pc:sldMkLst>
          <pc:docMk/>
          <pc:sldMk cId="892247741" sldId="928"/>
        </pc:sldMkLst>
        <pc:picChg chg="add mod">
          <ac:chgData name="Brett Cohen" userId="2b14dd70-ab46-45b5-9a87-218b93fe817e" providerId="ADAL" clId="{9BE72A72-79A0-5AAB-A827-E264B888F352}" dt="2026-08-19T09:55:26.304" v="2412" actId="1076"/>
          <ac:picMkLst>
            <pc:docMk/>
            <pc:sldMk cId="892247741" sldId="928"/>
            <ac:picMk id="4" creationId="{48675CD4-260F-17A0-1E54-765ACC652B63}"/>
          </ac:picMkLst>
        </pc:picChg>
      </pc:sldChg>
      <pc:sldChg chg="addSp modSp add mod chgLayout">
        <pc:chgData name="Brett Cohen" userId="2b14dd70-ab46-45b5-9a87-218b93fe817e" providerId="ADAL" clId="{9BE72A72-79A0-5AAB-A827-E264B888F352}" dt="2026-08-19T10:00:33.131" v="2730" actId="404"/>
        <pc:sldMkLst>
          <pc:docMk/>
          <pc:sldMk cId="2277031283" sldId="929"/>
        </pc:sldMkLst>
        <pc:spChg chg="mod ord">
          <ac:chgData name="Brett Cohen" userId="2b14dd70-ab46-45b5-9a87-218b93fe817e" providerId="ADAL" clId="{9BE72A72-79A0-5AAB-A827-E264B888F352}" dt="2026-08-19T10:00:17.361" v="2671" actId="700"/>
          <ac:spMkLst>
            <pc:docMk/>
            <pc:sldMk cId="2277031283" sldId="929"/>
            <ac:spMk id="2" creationId="{D72EF9EA-E1C2-77AC-ECAF-4CFC8231B65A}"/>
          </ac:spMkLst>
        </pc:spChg>
        <pc:spChg chg="add mod ord">
          <ac:chgData name="Brett Cohen" userId="2b14dd70-ab46-45b5-9a87-218b93fe817e" providerId="ADAL" clId="{9BE72A72-79A0-5AAB-A827-E264B888F352}" dt="2026-08-19T10:00:33.131" v="2730" actId="404"/>
          <ac:spMkLst>
            <pc:docMk/>
            <pc:sldMk cId="2277031283" sldId="929"/>
            <ac:spMk id="3" creationId="{F5F9559A-06D1-2D6C-2BDF-E2BD9E52D92A}"/>
          </ac:spMkLst>
        </pc:spChg>
        <pc:picChg chg="mod">
          <ac:chgData name="Brett Cohen" userId="2b14dd70-ab46-45b5-9a87-218b93fe817e" providerId="ADAL" clId="{9BE72A72-79A0-5AAB-A827-E264B888F352}" dt="2026-08-19T10:00:07.724" v="2670" actId="14100"/>
          <ac:picMkLst>
            <pc:docMk/>
            <pc:sldMk cId="2277031283" sldId="929"/>
            <ac:picMk id="4" creationId="{2DE1DD07-5A03-622A-37A4-7E1DFB06C89E}"/>
          </ac:picMkLst>
        </pc:picChg>
      </pc:sldChg>
      <pc:sldChg chg="addSp delSp modSp add mod modShow">
        <pc:chgData name="Brett Cohen" userId="2b14dd70-ab46-45b5-9a87-218b93fe817e" providerId="ADAL" clId="{9BE72A72-79A0-5AAB-A827-E264B888F352}" dt="2026-08-31T10:04:50.672" v="3920" actId="729"/>
        <pc:sldMkLst>
          <pc:docMk/>
          <pc:sldMk cId="3990175394" sldId="931"/>
        </pc:sldMkLst>
        <pc:spChg chg="mod">
          <ac:chgData name="Brett Cohen" userId="2b14dd70-ab46-45b5-9a87-218b93fe817e" providerId="ADAL" clId="{9BE72A72-79A0-5AAB-A827-E264B888F352}" dt="2026-08-19T10:09:30.478" v="2885" actId="20577"/>
          <ac:spMkLst>
            <pc:docMk/>
            <pc:sldMk cId="3990175394" sldId="931"/>
            <ac:spMk id="5" creationId="{39427357-9C1F-0005-4986-CC51BE635E50}"/>
          </ac:spMkLst>
        </pc:spChg>
        <pc:picChg chg="add mod">
          <ac:chgData name="Brett Cohen" userId="2b14dd70-ab46-45b5-9a87-218b93fe817e" providerId="ADAL" clId="{9BE72A72-79A0-5AAB-A827-E264B888F352}" dt="2026-08-19T10:10:33.609" v="2892" actId="931"/>
          <ac:picMkLst>
            <pc:docMk/>
            <pc:sldMk cId="3990175394" sldId="931"/>
            <ac:picMk id="11" creationId="{4C5F7F15-C032-E815-7CEC-AB8D1E403341}"/>
          </ac:picMkLst>
        </pc:picChg>
      </pc:sldChg>
      <pc:sldChg chg="modSp add mod">
        <pc:chgData name="Brett Cohen" userId="2b14dd70-ab46-45b5-9a87-218b93fe817e" providerId="ADAL" clId="{9BE72A72-79A0-5AAB-A827-E264B888F352}" dt="2026-09-02T07:58:59.383" v="4469" actId="20577"/>
        <pc:sldMkLst>
          <pc:docMk/>
          <pc:sldMk cId="865206036" sldId="935"/>
        </pc:sldMkLst>
        <pc:spChg chg="mod">
          <ac:chgData name="Brett Cohen" userId="2b14dd70-ab46-45b5-9a87-218b93fe817e" providerId="ADAL" clId="{9BE72A72-79A0-5AAB-A827-E264B888F352}" dt="2026-08-26T16:31:29.409" v="3400" actId="20577"/>
          <ac:spMkLst>
            <pc:docMk/>
            <pc:sldMk cId="865206036" sldId="935"/>
            <ac:spMk id="2" creationId="{18D454D0-B3E9-26CA-6590-AD7823663820}"/>
          </ac:spMkLst>
        </pc:spChg>
        <pc:spChg chg="mod">
          <ac:chgData name="Brett Cohen" userId="2b14dd70-ab46-45b5-9a87-218b93fe817e" providerId="ADAL" clId="{9BE72A72-79A0-5AAB-A827-E264B888F352}" dt="2026-09-02T07:58:59.383" v="4469" actId="20577"/>
          <ac:spMkLst>
            <pc:docMk/>
            <pc:sldMk cId="865206036" sldId="935"/>
            <ac:spMk id="3" creationId="{92293259-D120-D48D-AC32-D390C2D06DF3}"/>
          </ac:spMkLst>
        </pc:spChg>
      </pc:sldChg>
      <pc:sldChg chg="addSp delSp modSp add mod chgLayout">
        <pc:chgData name="Brett Cohen" userId="2b14dd70-ab46-45b5-9a87-218b93fe817e" providerId="ADAL" clId="{9BE72A72-79A0-5AAB-A827-E264B888F352}" dt="2026-08-31T10:06:10.160" v="3983" actId="1076"/>
        <pc:sldMkLst>
          <pc:docMk/>
          <pc:sldMk cId="3838083560" sldId="936"/>
        </pc:sldMkLst>
        <pc:spChg chg="add mod ord">
          <ac:chgData name="Brett Cohen" userId="2b14dd70-ab46-45b5-9a87-218b93fe817e" providerId="ADAL" clId="{9BE72A72-79A0-5AAB-A827-E264B888F352}" dt="2026-08-31T10:05:52.340" v="3980" actId="20577"/>
          <ac:spMkLst>
            <pc:docMk/>
            <pc:sldMk cId="3838083560" sldId="936"/>
            <ac:spMk id="3" creationId="{EF56115F-D9A6-C39E-BECD-77CE13366D01}"/>
          </ac:spMkLst>
        </pc:spChg>
        <pc:picChg chg="mod modCrop">
          <ac:chgData name="Brett Cohen" userId="2b14dd70-ab46-45b5-9a87-218b93fe817e" providerId="ADAL" clId="{9BE72A72-79A0-5AAB-A827-E264B888F352}" dt="2026-08-31T10:06:10.160" v="3983" actId="1076"/>
          <ac:picMkLst>
            <pc:docMk/>
            <pc:sldMk cId="3838083560" sldId="936"/>
            <ac:picMk id="4" creationId="{C9373F98-6304-9BA9-F84C-BB9C452832F4}"/>
          </ac:picMkLst>
        </pc:picChg>
      </pc:sldChg>
      <pc:sldChg chg="addSp delSp modSp new mod modMedia modClrScheme chgLayout">
        <pc:chgData name="Brett Cohen" userId="2b14dd70-ab46-45b5-9a87-218b93fe817e" providerId="ADAL" clId="{9BE72A72-79A0-5AAB-A827-E264B888F352}" dt="2026-08-31T16:15:15.131" v="4431" actId="2711"/>
        <pc:sldMkLst>
          <pc:docMk/>
          <pc:sldMk cId="1669693274" sldId="937"/>
        </pc:sldMkLst>
        <pc:spChg chg="mod">
          <ac:chgData name="Brett Cohen" userId="2b14dd70-ab46-45b5-9a87-218b93fe817e" providerId="ADAL" clId="{9BE72A72-79A0-5AAB-A827-E264B888F352}" dt="2026-08-31T16:14:57.897" v="4424" actId="26606"/>
          <ac:spMkLst>
            <pc:docMk/>
            <pc:sldMk cId="1669693274" sldId="937"/>
            <ac:spMk id="2" creationId="{B0B3E208-74CC-2980-B503-231835E08790}"/>
          </ac:spMkLst>
        </pc:spChg>
        <pc:spChg chg="mod">
          <ac:chgData name="Brett Cohen" userId="2b14dd70-ab46-45b5-9a87-218b93fe817e" providerId="ADAL" clId="{9BE72A72-79A0-5AAB-A827-E264B888F352}" dt="2026-08-31T16:15:15.131" v="4431" actId="2711"/>
          <ac:spMkLst>
            <pc:docMk/>
            <pc:sldMk cId="1669693274" sldId="937"/>
            <ac:spMk id="3" creationId="{E61D8C72-ADA5-DEA8-4870-BCFE186E28FA}"/>
          </ac:spMkLst>
        </pc:spChg>
        <pc:picChg chg="add mod">
          <ac:chgData name="Brett Cohen" userId="2b14dd70-ab46-45b5-9a87-218b93fe817e" providerId="ADAL" clId="{9BE72A72-79A0-5AAB-A827-E264B888F352}" dt="2026-08-31T16:15:10.718" v="4430"/>
          <ac:picMkLst>
            <pc:docMk/>
            <pc:sldMk cId="1669693274" sldId="937"/>
            <ac:picMk id="5" creationId="{4CD35AFB-BC6B-A7EF-EBA7-A8DE98660E13}"/>
          </ac:picMkLst>
        </pc:picChg>
      </pc:sldChg>
      <pc:sldChg chg="delSp modSp add mod">
        <pc:chgData name="Brett Cohen" userId="2b14dd70-ab46-45b5-9a87-218b93fe817e" providerId="ADAL" clId="{9BE72A72-79A0-5AAB-A827-E264B888F352}" dt="2026-09-02T09:21:40.380" v="4732" actId="20577"/>
        <pc:sldMkLst>
          <pc:docMk/>
          <pc:sldMk cId="3697134358" sldId="1040"/>
        </pc:sldMkLst>
        <pc:spChg chg="mod">
          <ac:chgData name="Brett Cohen" userId="2b14dd70-ab46-45b5-9a87-218b93fe817e" providerId="ADAL" clId="{9BE72A72-79A0-5AAB-A827-E264B888F352}" dt="2026-09-02T09:13:59.904" v="4487" actId="20577"/>
          <ac:spMkLst>
            <pc:docMk/>
            <pc:sldMk cId="3697134358" sldId="1040"/>
            <ac:spMk id="2" creationId="{983B7956-1CFA-58D8-E594-25E92F6A874E}"/>
          </ac:spMkLst>
        </pc:spChg>
        <pc:spChg chg="del">
          <ac:chgData name="Brett Cohen" userId="2b14dd70-ab46-45b5-9a87-218b93fe817e" providerId="ADAL" clId="{9BE72A72-79A0-5AAB-A827-E264B888F352}" dt="2026-09-02T09:19:31.825" v="4671" actId="478"/>
          <ac:spMkLst>
            <pc:docMk/>
            <pc:sldMk cId="3697134358" sldId="1040"/>
            <ac:spMk id="3" creationId="{88B5DEF8-301E-DE08-2085-9ADE7C5CF7EE}"/>
          </ac:spMkLst>
        </pc:spChg>
        <pc:graphicFrameChg chg="mod modGraphic">
          <ac:chgData name="Brett Cohen" userId="2b14dd70-ab46-45b5-9a87-218b93fe817e" providerId="ADAL" clId="{9BE72A72-79A0-5AAB-A827-E264B888F352}" dt="2026-09-02T09:21:40.380" v="4732" actId="20577"/>
          <ac:graphicFrameMkLst>
            <pc:docMk/>
            <pc:sldMk cId="3697134358" sldId="1040"/>
            <ac:graphicFrameMk id="4" creationId="{8DB07452-5168-4805-E981-85BCB6EE4121}"/>
          </ac:graphicFrameMkLst>
        </pc:graphicFrameChg>
      </pc:sldChg>
      <pc:sldChg chg="modSp add mod">
        <pc:chgData name="Brett Cohen" userId="2b14dd70-ab46-45b5-9a87-218b93fe817e" providerId="ADAL" clId="{9BE72A72-79A0-5AAB-A827-E264B888F352}" dt="2026-09-02T09:27:49.267" v="4866" actId="2165"/>
        <pc:sldMkLst>
          <pc:docMk/>
          <pc:sldMk cId="2909702732" sldId="1042"/>
        </pc:sldMkLst>
        <pc:spChg chg="mod">
          <ac:chgData name="Brett Cohen" userId="2b14dd70-ab46-45b5-9a87-218b93fe817e" providerId="ADAL" clId="{9BE72A72-79A0-5AAB-A827-E264B888F352}" dt="2026-09-02T09:23:47.610" v="4742" actId="20577"/>
          <ac:spMkLst>
            <pc:docMk/>
            <pc:sldMk cId="2909702732" sldId="1042"/>
            <ac:spMk id="2" creationId="{8EA7F039-6665-83B3-20CF-46077E694282}"/>
          </ac:spMkLst>
        </pc:spChg>
        <pc:graphicFrameChg chg="mod modGraphic">
          <ac:chgData name="Brett Cohen" userId="2b14dd70-ab46-45b5-9a87-218b93fe817e" providerId="ADAL" clId="{9BE72A72-79A0-5AAB-A827-E264B888F352}" dt="2026-09-02T09:27:49.267" v="4866" actId="2165"/>
          <ac:graphicFrameMkLst>
            <pc:docMk/>
            <pc:sldMk cId="2909702732" sldId="1042"/>
            <ac:graphicFrameMk id="4" creationId="{9221B17B-4DCC-4643-120E-E8047E8B87A8}"/>
          </ac:graphicFrameMkLst>
        </pc:graphicFrame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 Id="rId5" Type="http://schemas.openxmlformats.org/officeDocument/2006/relationships/image" Target="../media/image36.svg"/><Relationship Id="rId4" Type="http://schemas.openxmlformats.org/officeDocument/2006/relationships/image" Target="../media/image35.svg"/></Relationships>
</file>

<file path=ppt/diagrams/_rels/data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image" Target="../media/image3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svg"/><Relationship Id="rId1" Type="http://schemas.openxmlformats.org/officeDocument/2006/relationships/image" Target="../media/image32.svg"/><Relationship Id="rId5" Type="http://schemas.openxmlformats.org/officeDocument/2006/relationships/image" Target="../media/image36.svg"/><Relationship Id="rId4" Type="http://schemas.openxmlformats.org/officeDocument/2006/relationships/image" Target="../media/image3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svg"/><Relationship Id="rId1"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52B837-EAE9-4AEC-AB49-DAFCE671FB06}" type="doc">
      <dgm:prSet loTypeId="urn:microsoft.com/office/officeart/2018/2/layout/IconLabelList" loCatId="icon" qsTypeId="urn:microsoft.com/office/officeart/2005/8/quickstyle/simple1#4" qsCatId="simple" csTypeId="urn:microsoft.com/office/officeart/2005/8/colors/accent2_2#1" csCatId="accent2" phldr="1"/>
      <dgm:spPr/>
      <dgm:t>
        <a:bodyPr/>
        <a:lstStyle/>
        <a:p>
          <a:endParaRPr lang="en-US"/>
        </a:p>
      </dgm:t>
    </dgm:pt>
    <dgm:pt modelId="{B27E1186-C874-4105-9A0F-055B187FA597}">
      <dgm:prSet/>
      <dgm:spPr/>
      <dgm:t>
        <a:bodyPr/>
        <a:lstStyle/>
        <a:p>
          <a:pPr>
            <a:lnSpc>
              <a:spcPct val="100000"/>
            </a:lnSpc>
          </a:pPr>
          <a:r>
            <a:rPr lang="en-US" b="0" i="0"/>
            <a:t>Climate finance guide</a:t>
          </a:r>
          <a:endParaRPr lang="en-US"/>
        </a:p>
      </dgm:t>
    </dgm:pt>
    <dgm:pt modelId="{269A3387-EC90-43FC-8DC7-D0C81BDCF5ED}" type="parTrans" cxnId="{B33A82F9-4310-4D24-B92E-65087BC2F576}">
      <dgm:prSet/>
      <dgm:spPr/>
      <dgm:t>
        <a:bodyPr/>
        <a:lstStyle/>
        <a:p>
          <a:endParaRPr lang="en-US"/>
        </a:p>
      </dgm:t>
    </dgm:pt>
    <dgm:pt modelId="{8D44FE7A-CF14-4F5A-92DC-94FF6D4D9393}" type="sibTrans" cxnId="{B33A82F9-4310-4D24-B92E-65087BC2F576}">
      <dgm:prSet/>
      <dgm:spPr/>
      <dgm:t>
        <a:bodyPr/>
        <a:lstStyle/>
        <a:p>
          <a:endParaRPr lang="en-US"/>
        </a:p>
      </dgm:t>
    </dgm:pt>
    <dgm:pt modelId="{ADD645A7-A50C-495F-AECE-214994BE16CB}">
      <dgm:prSet/>
      <dgm:spPr/>
      <dgm:t>
        <a:bodyPr/>
        <a:lstStyle/>
        <a:p>
          <a:pPr>
            <a:lnSpc>
              <a:spcPct val="100000"/>
            </a:lnSpc>
          </a:pPr>
          <a:r>
            <a:rPr lang="en-US" b="0" i="0" dirty="0"/>
            <a:t>Mainstreaming climate mitigation</a:t>
          </a:r>
          <a:endParaRPr lang="en-US" dirty="0"/>
        </a:p>
      </dgm:t>
    </dgm:pt>
    <dgm:pt modelId="{EFBE8C91-0786-48F3-A59E-853E1CBD54CC}" type="parTrans" cxnId="{E357F240-133C-4EAD-8F8C-0842B400E7F9}">
      <dgm:prSet/>
      <dgm:spPr/>
      <dgm:t>
        <a:bodyPr/>
        <a:lstStyle/>
        <a:p>
          <a:endParaRPr lang="en-US"/>
        </a:p>
      </dgm:t>
    </dgm:pt>
    <dgm:pt modelId="{B881AEF9-9D10-4A57-BD00-0DBA5C7C2689}" type="sibTrans" cxnId="{E357F240-133C-4EAD-8F8C-0842B400E7F9}">
      <dgm:prSet/>
      <dgm:spPr/>
      <dgm:t>
        <a:bodyPr/>
        <a:lstStyle/>
        <a:p>
          <a:endParaRPr lang="en-US"/>
        </a:p>
      </dgm:t>
    </dgm:pt>
    <dgm:pt modelId="{94E08B06-A8E8-4F13-80E0-B14A758888AF}">
      <dgm:prSet phldrT="[Text]" phldr="0"/>
      <dgm:spPr/>
      <dgm:t>
        <a:bodyPr/>
        <a:lstStyle/>
        <a:p>
          <a:pPr>
            <a:lnSpc>
              <a:spcPct val="100000"/>
            </a:lnSpc>
          </a:pPr>
          <a:r>
            <a:rPr lang="en-ZA"/>
            <a:t>Data sources and adaptation</a:t>
          </a:r>
        </a:p>
      </dgm:t>
    </dgm:pt>
    <dgm:pt modelId="{942C0A2D-9BEC-4382-BB3F-A0CEE2D9CA5A}" type="parTrans" cxnId="{33BE6522-D531-4453-BC58-47EB28895EDF}">
      <dgm:prSet/>
      <dgm:spPr/>
      <dgm:t>
        <a:bodyPr/>
        <a:lstStyle/>
        <a:p>
          <a:endParaRPr lang="en-ZA"/>
        </a:p>
      </dgm:t>
    </dgm:pt>
    <dgm:pt modelId="{D1E8EA2D-AE7E-4F98-B912-8E927355FCE2}" type="sibTrans" cxnId="{33BE6522-D531-4453-BC58-47EB28895EDF}">
      <dgm:prSet/>
      <dgm:spPr/>
      <dgm:t>
        <a:bodyPr/>
        <a:lstStyle/>
        <a:p>
          <a:endParaRPr lang="en-ZA"/>
        </a:p>
      </dgm:t>
    </dgm:pt>
    <dgm:pt modelId="{C163B11D-05BD-4FE6-9F96-E1A60A1D6EDF}">
      <dgm:prSet phldrT="[Text]" phldr="0"/>
      <dgm:spPr/>
      <dgm:t>
        <a:bodyPr/>
        <a:lstStyle/>
        <a:p>
          <a:pPr>
            <a:lnSpc>
              <a:spcPct val="100000"/>
            </a:lnSpc>
          </a:pPr>
          <a:r>
            <a:rPr lang="en-ZA"/>
            <a:t>GHG inventory tool</a:t>
          </a:r>
        </a:p>
      </dgm:t>
    </dgm:pt>
    <dgm:pt modelId="{2D17903C-986E-4745-82A1-8E7B58E6AF66}" type="parTrans" cxnId="{6B27AE3D-6395-480E-935B-72F11D234FC7}">
      <dgm:prSet/>
      <dgm:spPr/>
      <dgm:t>
        <a:bodyPr/>
        <a:lstStyle/>
        <a:p>
          <a:endParaRPr lang="en-ZA"/>
        </a:p>
      </dgm:t>
    </dgm:pt>
    <dgm:pt modelId="{523F3B33-3C36-41C1-808D-1C6F8E0C83DB}" type="sibTrans" cxnId="{6B27AE3D-6395-480E-935B-72F11D234FC7}">
      <dgm:prSet/>
      <dgm:spPr/>
      <dgm:t>
        <a:bodyPr/>
        <a:lstStyle/>
        <a:p>
          <a:endParaRPr lang="en-ZA"/>
        </a:p>
      </dgm:t>
    </dgm:pt>
    <dgm:pt modelId="{BB82D5D4-F03C-4A01-A5B2-8189537DF3E7}" type="pres">
      <dgm:prSet presAssocID="{9452B837-EAE9-4AEC-AB49-DAFCE671FB06}" presName="root" presStyleCnt="0">
        <dgm:presLayoutVars>
          <dgm:dir/>
          <dgm:resizeHandles val="exact"/>
        </dgm:presLayoutVars>
      </dgm:prSet>
      <dgm:spPr/>
    </dgm:pt>
    <dgm:pt modelId="{94628468-098C-4B69-B07D-EDD311846F50}" type="pres">
      <dgm:prSet presAssocID="{94E08B06-A8E8-4F13-80E0-B14A758888AF}" presName="compNode" presStyleCnt="0"/>
      <dgm:spPr/>
    </dgm:pt>
    <dgm:pt modelId="{EBCFBEEA-C529-4D1D-955F-95BDDF6138F4}" type="pres">
      <dgm:prSet presAssocID="{94E08B06-A8E8-4F13-80E0-B14A758888AF}"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ar chart with solid fill"/>
        </a:ext>
      </dgm:extLst>
    </dgm:pt>
    <dgm:pt modelId="{FFBF0C5C-99F1-4CF3-8321-E1983DD1D796}" type="pres">
      <dgm:prSet presAssocID="{94E08B06-A8E8-4F13-80E0-B14A758888AF}" presName="spaceRect" presStyleCnt="0"/>
      <dgm:spPr/>
    </dgm:pt>
    <dgm:pt modelId="{7249F843-EB44-4972-BCBF-C4762837ABA7}" type="pres">
      <dgm:prSet presAssocID="{94E08B06-A8E8-4F13-80E0-B14A758888AF}" presName="textRect" presStyleLbl="revTx" presStyleIdx="0" presStyleCnt="4">
        <dgm:presLayoutVars>
          <dgm:chMax val="1"/>
          <dgm:chPref val="1"/>
        </dgm:presLayoutVars>
      </dgm:prSet>
      <dgm:spPr/>
    </dgm:pt>
    <dgm:pt modelId="{4876DE52-CB3B-4004-9B36-C2D2C94EC547}" type="pres">
      <dgm:prSet presAssocID="{D1E8EA2D-AE7E-4F98-B912-8E927355FCE2}" presName="sibTrans" presStyleCnt="0"/>
      <dgm:spPr/>
    </dgm:pt>
    <dgm:pt modelId="{FE260C65-8CA5-4A00-852D-DCE6CBF86D8F}" type="pres">
      <dgm:prSet presAssocID="{C163B11D-05BD-4FE6-9F96-E1A60A1D6EDF}" presName="compNode" presStyleCnt="0"/>
      <dgm:spPr/>
    </dgm:pt>
    <dgm:pt modelId="{B84F2EB6-D4A3-4E88-A22D-5E8B457216BF}" type="pres">
      <dgm:prSet presAssocID="{C163B11D-05BD-4FE6-9F96-E1A60A1D6EDF}"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Tools with solid fill"/>
        </a:ext>
      </dgm:extLst>
    </dgm:pt>
    <dgm:pt modelId="{401E78B7-29CD-4273-B537-3EE1D557EE26}" type="pres">
      <dgm:prSet presAssocID="{C163B11D-05BD-4FE6-9F96-E1A60A1D6EDF}" presName="spaceRect" presStyleCnt="0"/>
      <dgm:spPr/>
    </dgm:pt>
    <dgm:pt modelId="{E07B1774-CE50-4914-8CDE-98B1114F990B}" type="pres">
      <dgm:prSet presAssocID="{C163B11D-05BD-4FE6-9F96-E1A60A1D6EDF}" presName="textRect" presStyleLbl="revTx" presStyleIdx="1" presStyleCnt="4">
        <dgm:presLayoutVars>
          <dgm:chMax val="1"/>
          <dgm:chPref val="1"/>
        </dgm:presLayoutVars>
      </dgm:prSet>
      <dgm:spPr/>
    </dgm:pt>
    <dgm:pt modelId="{C8A2CDC0-710B-4025-BB68-D0B9F8F6C8FF}" type="pres">
      <dgm:prSet presAssocID="{523F3B33-3C36-41C1-808D-1C6F8E0C83DB}" presName="sibTrans" presStyleCnt="0"/>
      <dgm:spPr/>
    </dgm:pt>
    <dgm:pt modelId="{CBA1F1DD-E4E4-4DA1-89C7-3E41F5E22D27}" type="pres">
      <dgm:prSet presAssocID="{B27E1186-C874-4105-9A0F-055B187FA597}" presName="compNode" presStyleCnt="0"/>
      <dgm:spPr/>
    </dgm:pt>
    <dgm:pt modelId="{C8288C14-A917-458E-874B-649706C5369E}" type="pres">
      <dgm:prSet presAssocID="{B27E1186-C874-4105-9A0F-055B187FA597}"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oins"/>
        </a:ext>
      </dgm:extLst>
    </dgm:pt>
    <dgm:pt modelId="{0AA33001-59EB-49A3-ABC8-1BB87444F3AA}" type="pres">
      <dgm:prSet presAssocID="{B27E1186-C874-4105-9A0F-055B187FA597}" presName="spaceRect" presStyleCnt="0"/>
      <dgm:spPr/>
    </dgm:pt>
    <dgm:pt modelId="{78E9BAF8-CE88-48E4-A370-00A889515581}" type="pres">
      <dgm:prSet presAssocID="{B27E1186-C874-4105-9A0F-055B187FA597}" presName="textRect" presStyleLbl="revTx" presStyleIdx="2" presStyleCnt="4">
        <dgm:presLayoutVars>
          <dgm:chMax val="1"/>
          <dgm:chPref val="1"/>
        </dgm:presLayoutVars>
      </dgm:prSet>
      <dgm:spPr/>
    </dgm:pt>
    <dgm:pt modelId="{0EBD9AB9-315E-48E0-AF75-F0251B937831}" type="pres">
      <dgm:prSet presAssocID="{8D44FE7A-CF14-4F5A-92DC-94FF6D4D9393}" presName="sibTrans" presStyleCnt="0"/>
      <dgm:spPr/>
    </dgm:pt>
    <dgm:pt modelId="{9317C704-2F91-4041-A5F6-4B4B69B0EE3C}" type="pres">
      <dgm:prSet presAssocID="{ADD645A7-A50C-495F-AECE-214994BE16CB}" presName="compNode" presStyleCnt="0"/>
      <dgm:spPr/>
    </dgm:pt>
    <dgm:pt modelId="{D12F0190-7836-4F9F-9B3A-32FBE9A3D3D4}" type="pres">
      <dgm:prSet presAssocID="{ADD645A7-A50C-495F-AECE-214994BE16CB}"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ontract with solid fill"/>
        </a:ext>
      </dgm:extLst>
    </dgm:pt>
    <dgm:pt modelId="{FCDD279D-F846-499D-9F2D-25903F85A6C3}" type="pres">
      <dgm:prSet presAssocID="{ADD645A7-A50C-495F-AECE-214994BE16CB}" presName="spaceRect" presStyleCnt="0"/>
      <dgm:spPr/>
    </dgm:pt>
    <dgm:pt modelId="{8A2093FD-BB68-459A-8525-863552D781C2}" type="pres">
      <dgm:prSet presAssocID="{ADD645A7-A50C-495F-AECE-214994BE16CB}" presName="textRect" presStyleLbl="revTx" presStyleIdx="3" presStyleCnt="4">
        <dgm:presLayoutVars>
          <dgm:chMax val="1"/>
          <dgm:chPref val="1"/>
        </dgm:presLayoutVars>
      </dgm:prSet>
      <dgm:spPr/>
    </dgm:pt>
  </dgm:ptLst>
  <dgm:cxnLst>
    <dgm:cxn modelId="{33BE6522-D531-4453-BC58-47EB28895EDF}" srcId="{9452B837-EAE9-4AEC-AB49-DAFCE671FB06}" destId="{94E08B06-A8E8-4F13-80E0-B14A758888AF}" srcOrd="0" destOrd="0" parTransId="{942C0A2D-9BEC-4382-BB3F-A0CEE2D9CA5A}" sibTransId="{D1E8EA2D-AE7E-4F98-B912-8E927355FCE2}"/>
    <dgm:cxn modelId="{AEF98A2F-90F9-4E25-A797-FE42FA0402EC}" type="presOf" srcId="{ADD645A7-A50C-495F-AECE-214994BE16CB}" destId="{8A2093FD-BB68-459A-8525-863552D781C2}" srcOrd="0" destOrd="0" presId="urn:microsoft.com/office/officeart/2018/2/layout/IconLabelList"/>
    <dgm:cxn modelId="{6B27AE3D-6395-480E-935B-72F11D234FC7}" srcId="{9452B837-EAE9-4AEC-AB49-DAFCE671FB06}" destId="{C163B11D-05BD-4FE6-9F96-E1A60A1D6EDF}" srcOrd="1" destOrd="0" parTransId="{2D17903C-986E-4745-82A1-8E7B58E6AF66}" sibTransId="{523F3B33-3C36-41C1-808D-1C6F8E0C83DB}"/>
    <dgm:cxn modelId="{E357F240-133C-4EAD-8F8C-0842B400E7F9}" srcId="{9452B837-EAE9-4AEC-AB49-DAFCE671FB06}" destId="{ADD645A7-A50C-495F-AECE-214994BE16CB}" srcOrd="3" destOrd="0" parTransId="{EFBE8C91-0786-48F3-A59E-853E1CBD54CC}" sibTransId="{B881AEF9-9D10-4A57-BD00-0DBA5C7C2689}"/>
    <dgm:cxn modelId="{AE4D9E46-BE2E-4F62-89A1-89BAFE33776C}" type="presOf" srcId="{9452B837-EAE9-4AEC-AB49-DAFCE671FB06}" destId="{BB82D5D4-F03C-4A01-A5B2-8189537DF3E7}" srcOrd="0" destOrd="0" presId="urn:microsoft.com/office/officeart/2018/2/layout/IconLabelList"/>
    <dgm:cxn modelId="{332A9A5C-DA4A-4C13-8199-B1A9E91BC0C3}" type="presOf" srcId="{B27E1186-C874-4105-9A0F-055B187FA597}" destId="{78E9BAF8-CE88-48E4-A370-00A889515581}" srcOrd="0" destOrd="0" presId="urn:microsoft.com/office/officeart/2018/2/layout/IconLabelList"/>
    <dgm:cxn modelId="{DDD6D995-9E4D-4DBD-A841-6A52D5ADE627}" type="presOf" srcId="{C163B11D-05BD-4FE6-9F96-E1A60A1D6EDF}" destId="{E07B1774-CE50-4914-8CDE-98B1114F990B}" srcOrd="0" destOrd="0" presId="urn:microsoft.com/office/officeart/2018/2/layout/IconLabelList"/>
    <dgm:cxn modelId="{ED43329F-954F-4F26-B56B-ADB7361A9AA5}" type="presOf" srcId="{94E08B06-A8E8-4F13-80E0-B14A758888AF}" destId="{7249F843-EB44-4972-BCBF-C4762837ABA7}" srcOrd="0" destOrd="0" presId="urn:microsoft.com/office/officeart/2018/2/layout/IconLabelList"/>
    <dgm:cxn modelId="{B33A82F9-4310-4D24-B92E-65087BC2F576}" srcId="{9452B837-EAE9-4AEC-AB49-DAFCE671FB06}" destId="{B27E1186-C874-4105-9A0F-055B187FA597}" srcOrd="2" destOrd="0" parTransId="{269A3387-EC90-43FC-8DC7-D0C81BDCF5ED}" sibTransId="{8D44FE7A-CF14-4F5A-92DC-94FF6D4D9393}"/>
    <dgm:cxn modelId="{3FFA3D58-A4B0-4DDC-B280-EBFADB0FBA43}" type="presParOf" srcId="{BB82D5D4-F03C-4A01-A5B2-8189537DF3E7}" destId="{94628468-098C-4B69-B07D-EDD311846F50}" srcOrd="0" destOrd="0" presId="urn:microsoft.com/office/officeart/2018/2/layout/IconLabelList"/>
    <dgm:cxn modelId="{4514FBAB-17FF-43C2-B2EA-E4CC5BC84B65}" type="presParOf" srcId="{94628468-098C-4B69-B07D-EDD311846F50}" destId="{EBCFBEEA-C529-4D1D-955F-95BDDF6138F4}" srcOrd="0" destOrd="0" presId="urn:microsoft.com/office/officeart/2018/2/layout/IconLabelList"/>
    <dgm:cxn modelId="{180016DE-6209-4E19-AEF7-495E7E60388C}" type="presParOf" srcId="{94628468-098C-4B69-B07D-EDD311846F50}" destId="{FFBF0C5C-99F1-4CF3-8321-E1983DD1D796}" srcOrd="1" destOrd="0" presId="urn:microsoft.com/office/officeart/2018/2/layout/IconLabelList"/>
    <dgm:cxn modelId="{74AF6D7D-3349-411E-9FE6-A79762BE1948}" type="presParOf" srcId="{94628468-098C-4B69-B07D-EDD311846F50}" destId="{7249F843-EB44-4972-BCBF-C4762837ABA7}" srcOrd="2" destOrd="0" presId="urn:microsoft.com/office/officeart/2018/2/layout/IconLabelList"/>
    <dgm:cxn modelId="{B86F029A-648B-48A0-93C0-1F5DC6593A27}" type="presParOf" srcId="{BB82D5D4-F03C-4A01-A5B2-8189537DF3E7}" destId="{4876DE52-CB3B-4004-9B36-C2D2C94EC547}" srcOrd="1" destOrd="0" presId="urn:microsoft.com/office/officeart/2018/2/layout/IconLabelList"/>
    <dgm:cxn modelId="{C6176345-0FAA-4DA3-B0B6-3B0B142A00B5}" type="presParOf" srcId="{BB82D5D4-F03C-4A01-A5B2-8189537DF3E7}" destId="{FE260C65-8CA5-4A00-852D-DCE6CBF86D8F}" srcOrd="2" destOrd="0" presId="urn:microsoft.com/office/officeart/2018/2/layout/IconLabelList"/>
    <dgm:cxn modelId="{BA38CCAC-AD52-4FF1-8847-A86C671CEF0B}" type="presParOf" srcId="{FE260C65-8CA5-4A00-852D-DCE6CBF86D8F}" destId="{B84F2EB6-D4A3-4E88-A22D-5E8B457216BF}" srcOrd="0" destOrd="0" presId="urn:microsoft.com/office/officeart/2018/2/layout/IconLabelList"/>
    <dgm:cxn modelId="{BE96E1A2-511C-482C-92E0-CC0C2E39C4C9}" type="presParOf" srcId="{FE260C65-8CA5-4A00-852D-DCE6CBF86D8F}" destId="{401E78B7-29CD-4273-B537-3EE1D557EE26}" srcOrd="1" destOrd="0" presId="urn:microsoft.com/office/officeart/2018/2/layout/IconLabelList"/>
    <dgm:cxn modelId="{F9CB26A1-F035-4833-91B8-D60727252BA0}" type="presParOf" srcId="{FE260C65-8CA5-4A00-852D-DCE6CBF86D8F}" destId="{E07B1774-CE50-4914-8CDE-98B1114F990B}" srcOrd="2" destOrd="0" presId="urn:microsoft.com/office/officeart/2018/2/layout/IconLabelList"/>
    <dgm:cxn modelId="{E02DBC78-20DC-40C2-92B9-CB6F3F21F848}" type="presParOf" srcId="{BB82D5D4-F03C-4A01-A5B2-8189537DF3E7}" destId="{C8A2CDC0-710B-4025-BB68-D0B9F8F6C8FF}" srcOrd="3" destOrd="0" presId="urn:microsoft.com/office/officeart/2018/2/layout/IconLabelList"/>
    <dgm:cxn modelId="{06C8943C-D556-467E-ABDA-650801DBD3D7}" type="presParOf" srcId="{BB82D5D4-F03C-4A01-A5B2-8189537DF3E7}" destId="{CBA1F1DD-E4E4-4DA1-89C7-3E41F5E22D27}" srcOrd="4" destOrd="0" presId="urn:microsoft.com/office/officeart/2018/2/layout/IconLabelList"/>
    <dgm:cxn modelId="{4405C5F0-BD0C-4F1A-B3E0-CBEA342C17FB}" type="presParOf" srcId="{CBA1F1DD-E4E4-4DA1-89C7-3E41F5E22D27}" destId="{C8288C14-A917-458E-874B-649706C5369E}" srcOrd="0" destOrd="0" presId="urn:microsoft.com/office/officeart/2018/2/layout/IconLabelList"/>
    <dgm:cxn modelId="{A206F69D-B405-4857-BA81-1E5664665477}" type="presParOf" srcId="{CBA1F1DD-E4E4-4DA1-89C7-3E41F5E22D27}" destId="{0AA33001-59EB-49A3-ABC8-1BB87444F3AA}" srcOrd="1" destOrd="0" presId="urn:microsoft.com/office/officeart/2018/2/layout/IconLabelList"/>
    <dgm:cxn modelId="{4949BFBA-F0E7-45D2-8B2A-EBB85513D02F}" type="presParOf" srcId="{CBA1F1DD-E4E4-4DA1-89C7-3E41F5E22D27}" destId="{78E9BAF8-CE88-48E4-A370-00A889515581}" srcOrd="2" destOrd="0" presId="urn:microsoft.com/office/officeart/2018/2/layout/IconLabelList"/>
    <dgm:cxn modelId="{DC558894-B128-4BF2-978E-E76BA5603AFB}" type="presParOf" srcId="{BB82D5D4-F03C-4A01-A5B2-8189537DF3E7}" destId="{0EBD9AB9-315E-48E0-AF75-F0251B937831}" srcOrd="5" destOrd="0" presId="urn:microsoft.com/office/officeart/2018/2/layout/IconLabelList"/>
    <dgm:cxn modelId="{F0D9EFAD-E4FA-4F4D-850C-FEA7BACCA7BE}" type="presParOf" srcId="{BB82D5D4-F03C-4A01-A5B2-8189537DF3E7}" destId="{9317C704-2F91-4041-A5F6-4B4B69B0EE3C}" srcOrd="6" destOrd="0" presId="urn:microsoft.com/office/officeart/2018/2/layout/IconLabelList"/>
    <dgm:cxn modelId="{AAA59499-E423-4624-816A-CD7FAB452A3E}" type="presParOf" srcId="{9317C704-2F91-4041-A5F6-4B4B69B0EE3C}" destId="{D12F0190-7836-4F9F-9B3A-32FBE9A3D3D4}" srcOrd="0" destOrd="0" presId="urn:microsoft.com/office/officeart/2018/2/layout/IconLabelList"/>
    <dgm:cxn modelId="{883D1336-460B-4D8F-BAA4-3FC0E0664CB1}" type="presParOf" srcId="{9317C704-2F91-4041-A5F6-4B4B69B0EE3C}" destId="{FCDD279D-F846-499D-9F2D-25903F85A6C3}" srcOrd="1" destOrd="0" presId="urn:microsoft.com/office/officeart/2018/2/layout/IconLabelList"/>
    <dgm:cxn modelId="{F4B0FB9D-9D83-4A9A-AD93-046F62225944}" type="presParOf" srcId="{9317C704-2F91-4041-A5F6-4B4B69B0EE3C}" destId="{8A2093FD-BB68-459A-8525-863552D781C2}"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6ADBD6-877F-4993-9223-D954C2B9DA49}" type="doc">
      <dgm:prSet loTypeId="urn:microsoft.com/office/officeart/2018/2/layout/IconVerticalSolidList" loCatId="icon" qsTypeId="urn:microsoft.com/office/officeart/2005/8/quickstyle/simple1#1" qsCatId="simple" csTypeId="urn:microsoft.com/office/officeart/2005/8/colors/accent1_2#1" csCatId="accent1" phldr="1"/>
      <dgm:spPr/>
      <dgm:t>
        <a:bodyPr/>
        <a:lstStyle/>
        <a:p>
          <a:endParaRPr lang="en-US"/>
        </a:p>
      </dgm:t>
    </dgm:pt>
    <dgm:pt modelId="{20CBDACA-828D-4664-ABA8-9B65ACCFCB63}">
      <dgm:prSet/>
      <dgm:spPr/>
      <dgm:t>
        <a:bodyPr/>
        <a:lstStyle/>
        <a:p>
          <a:r>
            <a:rPr lang="en-ZA"/>
            <a:t>Improved public transport improves access to jobs and services, reduces traffic congestion, and cuts emissions through reducing private car use.</a:t>
          </a:r>
          <a:endParaRPr lang="en-US"/>
        </a:p>
      </dgm:t>
    </dgm:pt>
    <dgm:pt modelId="{641CEF22-1CC0-48D0-9F3A-EBE48913B8F4}" type="parTrans" cxnId="{FE5DE4CD-F649-494B-AB91-AF1668AA82CA}">
      <dgm:prSet/>
      <dgm:spPr/>
      <dgm:t>
        <a:bodyPr/>
        <a:lstStyle/>
        <a:p>
          <a:endParaRPr lang="en-US"/>
        </a:p>
      </dgm:t>
    </dgm:pt>
    <dgm:pt modelId="{AE467F37-79A1-45CC-9516-8BD9233FDD3C}" type="sibTrans" cxnId="{FE5DE4CD-F649-494B-AB91-AF1668AA82CA}">
      <dgm:prSet/>
      <dgm:spPr/>
      <dgm:t>
        <a:bodyPr/>
        <a:lstStyle/>
        <a:p>
          <a:endParaRPr lang="en-US"/>
        </a:p>
      </dgm:t>
    </dgm:pt>
    <dgm:pt modelId="{93E41933-63A4-421B-8B73-CABFB19EF6EF}">
      <dgm:prSet/>
      <dgm:spPr/>
      <dgm:t>
        <a:bodyPr/>
        <a:lstStyle/>
        <a:p>
          <a:r>
            <a:rPr lang="en-ZA"/>
            <a:t>Water loss reduction programmes lower delivery costs and improve supply availability, while reducing emissions by reducing the energy required for pumping water.</a:t>
          </a:r>
          <a:endParaRPr lang="en-US"/>
        </a:p>
      </dgm:t>
    </dgm:pt>
    <dgm:pt modelId="{B3598DD4-0EF4-441A-8F18-57E5951C9A72}" type="parTrans" cxnId="{457441C5-0E85-4F1C-B315-C3254F489572}">
      <dgm:prSet/>
      <dgm:spPr/>
      <dgm:t>
        <a:bodyPr/>
        <a:lstStyle/>
        <a:p>
          <a:endParaRPr lang="en-US"/>
        </a:p>
      </dgm:t>
    </dgm:pt>
    <dgm:pt modelId="{78C17E65-0C21-43FB-9279-A2C20472A76D}" type="sibTrans" cxnId="{457441C5-0E85-4F1C-B315-C3254F489572}">
      <dgm:prSet/>
      <dgm:spPr/>
      <dgm:t>
        <a:bodyPr/>
        <a:lstStyle/>
        <a:p>
          <a:endParaRPr lang="en-US"/>
        </a:p>
      </dgm:t>
    </dgm:pt>
    <dgm:pt modelId="{D2FA4154-4465-407D-B3F6-24D3F7697213}">
      <dgm:prSet/>
      <dgm:spPr/>
      <dgm:t>
        <a:bodyPr/>
        <a:lstStyle/>
        <a:p>
          <a:r>
            <a:rPr lang="en-ZA"/>
            <a:t>LED streetlights reduce energy costs and frequency of replacement of lighting, can improve safety through better street lighting, and reduce emissions from electricity used for lighting. </a:t>
          </a:r>
          <a:endParaRPr lang="en-US"/>
        </a:p>
      </dgm:t>
    </dgm:pt>
    <dgm:pt modelId="{28E735CF-1255-4EE4-839F-B78C10C978F1}" type="parTrans" cxnId="{332E8448-3F0F-4742-A5E0-AF7759DDE81C}">
      <dgm:prSet/>
      <dgm:spPr/>
      <dgm:t>
        <a:bodyPr/>
        <a:lstStyle/>
        <a:p>
          <a:endParaRPr lang="en-US"/>
        </a:p>
      </dgm:t>
    </dgm:pt>
    <dgm:pt modelId="{1E302253-347B-4EA5-A1F6-FC38C837E7DA}" type="sibTrans" cxnId="{332E8448-3F0F-4742-A5E0-AF7759DDE81C}">
      <dgm:prSet/>
      <dgm:spPr/>
      <dgm:t>
        <a:bodyPr/>
        <a:lstStyle/>
        <a:p>
          <a:endParaRPr lang="en-US"/>
        </a:p>
      </dgm:t>
    </dgm:pt>
    <dgm:pt modelId="{B79B769C-1D52-4740-BA65-4E1F0A05C65C}">
      <dgm:prSet/>
      <dgm:spPr/>
      <dgm:t>
        <a:bodyPr/>
        <a:lstStyle/>
        <a:p>
          <a:r>
            <a:rPr lang="en-ZA"/>
            <a:t>Retrofitting energy efficiency options in municipal buildings can save operating costs, while reducing emissions from electricity used for lighting, heating and cooling. </a:t>
          </a:r>
          <a:endParaRPr lang="en-US"/>
        </a:p>
      </dgm:t>
    </dgm:pt>
    <dgm:pt modelId="{6B49F2BA-2802-4983-BCC1-7C6327E207D4}" type="parTrans" cxnId="{711961C2-FE55-4278-8F0D-E0A748A19076}">
      <dgm:prSet/>
      <dgm:spPr/>
      <dgm:t>
        <a:bodyPr/>
        <a:lstStyle/>
        <a:p>
          <a:endParaRPr lang="en-US"/>
        </a:p>
      </dgm:t>
    </dgm:pt>
    <dgm:pt modelId="{D0684954-4EF2-4405-8B85-A47203BC9664}" type="sibTrans" cxnId="{711961C2-FE55-4278-8F0D-E0A748A19076}">
      <dgm:prSet/>
      <dgm:spPr/>
      <dgm:t>
        <a:bodyPr/>
        <a:lstStyle/>
        <a:p>
          <a:endParaRPr lang="en-US"/>
        </a:p>
      </dgm:t>
    </dgm:pt>
    <dgm:pt modelId="{7F1BAFB1-1C34-4910-BB78-B856870B2455}">
      <dgm:prSet/>
      <dgm:spPr/>
      <dgm:t>
        <a:bodyPr/>
        <a:lstStyle/>
        <a:p>
          <a:r>
            <a:rPr lang="en-ZA"/>
            <a:t>Densification and public transport orientated spatial planning reduces average commute distances, lowers infrastructure servicing costs per capita, and cuts transport-related emissions.</a:t>
          </a:r>
          <a:endParaRPr lang="en-US"/>
        </a:p>
      </dgm:t>
    </dgm:pt>
    <dgm:pt modelId="{3D1D5745-9852-4FC7-B97C-6CA78775E02C}" type="parTrans" cxnId="{6918BD5C-A33F-4A58-A031-9371FD51D1FD}">
      <dgm:prSet/>
      <dgm:spPr/>
      <dgm:t>
        <a:bodyPr/>
        <a:lstStyle/>
        <a:p>
          <a:endParaRPr lang="en-US"/>
        </a:p>
      </dgm:t>
    </dgm:pt>
    <dgm:pt modelId="{692C3AF0-8D6A-4590-AC76-253AFA688686}" type="sibTrans" cxnId="{6918BD5C-A33F-4A58-A031-9371FD51D1FD}">
      <dgm:prSet/>
      <dgm:spPr/>
      <dgm:t>
        <a:bodyPr/>
        <a:lstStyle/>
        <a:p>
          <a:endParaRPr lang="en-US"/>
        </a:p>
      </dgm:t>
    </dgm:pt>
    <dgm:pt modelId="{46C6BD60-7AAB-484A-8C4B-F9AB97B35E04}" type="pres">
      <dgm:prSet presAssocID="{006ADBD6-877F-4993-9223-D954C2B9DA49}" presName="root" presStyleCnt="0">
        <dgm:presLayoutVars>
          <dgm:dir/>
          <dgm:resizeHandles val="exact"/>
        </dgm:presLayoutVars>
      </dgm:prSet>
      <dgm:spPr/>
    </dgm:pt>
    <dgm:pt modelId="{F1FCFAAD-3143-491F-BC30-2CCFFC029444}" type="pres">
      <dgm:prSet presAssocID="{20CBDACA-828D-4664-ABA8-9B65ACCFCB63}" presName="compNode" presStyleCnt="0"/>
      <dgm:spPr/>
    </dgm:pt>
    <dgm:pt modelId="{96E5BCA9-2C6F-4C4F-8553-DDCEDEEE86C6}" type="pres">
      <dgm:prSet presAssocID="{20CBDACA-828D-4664-ABA8-9B65ACCFCB63}" presName="bgRect" presStyleLbl="bgShp" presStyleIdx="0" presStyleCnt="5"/>
      <dgm:spPr/>
    </dgm:pt>
    <dgm:pt modelId="{013E7F31-2811-4C90-BF29-5C2D67EB03EB}" type="pres">
      <dgm:prSet presAssocID="{20CBDACA-828D-4664-ABA8-9B65ACCFCB63}"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Electric Car"/>
        </a:ext>
      </dgm:extLst>
    </dgm:pt>
    <dgm:pt modelId="{DE4FA3BF-75B5-4FC0-B8CB-2FC21E0CE3EF}" type="pres">
      <dgm:prSet presAssocID="{20CBDACA-828D-4664-ABA8-9B65ACCFCB63}" presName="spaceRect" presStyleCnt="0"/>
      <dgm:spPr/>
    </dgm:pt>
    <dgm:pt modelId="{66E14DD3-BEE0-490E-95FA-2025126A09F4}" type="pres">
      <dgm:prSet presAssocID="{20CBDACA-828D-4664-ABA8-9B65ACCFCB63}" presName="parTx" presStyleLbl="revTx" presStyleIdx="0" presStyleCnt="5">
        <dgm:presLayoutVars>
          <dgm:chMax val="0"/>
          <dgm:chPref val="0"/>
        </dgm:presLayoutVars>
      </dgm:prSet>
      <dgm:spPr/>
    </dgm:pt>
    <dgm:pt modelId="{E3DC09D8-C1CD-4499-896A-692265ECB07E}" type="pres">
      <dgm:prSet presAssocID="{AE467F37-79A1-45CC-9516-8BD9233FDD3C}" presName="sibTrans" presStyleCnt="0"/>
      <dgm:spPr/>
    </dgm:pt>
    <dgm:pt modelId="{7B41A7B3-AE83-4068-9D6B-6797367C1C9E}" type="pres">
      <dgm:prSet presAssocID="{93E41933-63A4-421B-8B73-CABFB19EF6EF}" presName="compNode" presStyleCnt="0"/>
      <dgm:spPr/>
    </dgm:pt>
    <dgm:pt modelId="{89472E94-E511-4803-958E-D8E9F3460BF8}" type="pres">
      <dgm:prSet presAssocID="{93E41933-63A4-421B-8B73-CABFB19EF6EF}" presName="bgRect" presStyleLbl="bgShp" presStyleIdx="1" presStyleCnt="5"/>
      <dgm:spPr/>
    </dgm:pt>
    <dgm:pt modelId="{D1B2669B-8378-4E99-81AD-A53506826A04}" type="pres">
      <dgm:prSet presAssocID="{93E41933-63A4-421B-8B73-CABFB19EF6EF}"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ter"/>
        </a:ext>
      </dgm:extLst>
    </dgm:pt>
    <dgm:pt modelId="{B68439D4-74F0-48FD-A700-0BC193D13E4F}" type="pres">
      <dgm:prSet presAssocID="{93E41933-63A4-421B-8B73-CABFB19EF6EF}" presName="spaceRect" presStyleCnt="0"/>
      <dgm:spPr/>
    </dgm:pt>
    <dgm:pt modelId="{44B1F7DC-9E98-4C3B-B62E-E4FAECE0BEFE}" type="pres">
      <dgm:prSet presAssocID="{93E41933-63A4-421B-8B73-CABFB19EF6EF}" presName="parTx" presStyleLbl="revTx" presStyleIdx="1" presStyleCnt="5">
        <dgm:presLayoutVars>
          <dgm:chMax val="0"/>
          <dgm:chPref val="0"/>
        </dgm:presLayoutVars>
      </dgm:prSet>
      <dgm:spPr/>
    </dgm:pt>
    <dgm:pt modelId="{875164FF-F8A5-457F-BEF9-B0F45E3BFDD4}" type="pres">
      <dgm:prSet presAssocID="{78C17E65-0C21-43FB-9279-A2C20472A76D}" presName="sibTrans" presStyleCnt="0"/>
      <dgm:spPr/>
    </dgm:pt>
    <dgm:pt modelId="{54923FEA-3994-454E-9031-4ACCC48134C4}" type="pres">
      <dgm:prSet presAssocID="{D2FA4154-4465-407D-B3F6-24D3F7697213}" presName="compNode" presStyleCnt="0"/>
      <dgm:spPr/>
    </dgm:pt>
    <dgm:pt modelId="{A5F6C749-6400-472F-893E-8838CFBC2975}" type="pres">
      <dgm:prSet presAssocID="{D2FA4154-4465-407D-B3F6-24D3F7697213}" presName="bgRect" presStyleLbl="bgShp" presStyleIdx="2" presStyleCnt="5"/>
      <dgm:spPr/>
    </dgm:pt>
    <dgm:pt modelId="{C506A061-9C9A-482F-BA31-F9F1E00DD951}" type="pres">
      <dgm:prSet presAssocID="{D2FA4154-4465-407D-B3F6-24D3F7697213}"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treetlight"/>
        </a:ext>
      </dgm:extLst>
    </dgm:pt>
    <dgm:pt modelId="{8B231330-B0F3-4B53-88F1-991EDA4070A6}" type="pres">
      <dgm:prSet presAssocID="{D2FA4154-4465-407D-B3F6-24D3F7697213}" presName="spaceRect" presStyleCnt="0"/>
      <dgm:spPr/>
    </dgm:pt>
    <dgm:pt modelId="{8C042C50-A32A-4F82-A790-0B300D8C8680}" type="pres">
      <dgm:prSet presAssocID="{D2FA4154-4465-407D-B3F6-24D3F7697213}" presName="parTx" presStyleLbl="revTx" presStyleIdx="2" presStyleCnt="5">
        <dgm:presLayoutVars>
          <dgm:chMax val="0"/>
          <dgm:chPref val="0"/>
        </dgm:presLayoutVars>
      </dgm:prSet>
      <dgm:spPr/>
    </dgm:pt>
    <dgm:pt modelId="{A3712189-01F2-4255-A194-720D5D47E3C0}" type="pres">
      <dgm:prSet presAssocID="{1E302253-347B-4EA5-A1F6-FC38C837E7DA}" presName="sibTrans" presStyleCnt="0"/>
      <dgm:spPr/>
    </dgm:pt>
    <dgm:pt modelId="{7EACE77D-96C2-41A6-AA19-08F2A5E7F53A}" type="pres">
      <dgm:prSet presAssocID="{B79B769C-1D52-4740-BA65-4E1F0A05C65C}" presName="compNode" presStyleCnt="0"/>
      <dgm:spPr/>
    </dgm:pt>
    <dgm:pt modelId="{CDB71535-80F8-4211-8AA9-8B009F63484D}" type="pres">
      <dgm:prSet presAssocID="{B79B769C-1D52-4740-BA65-4E1F0A05C65C}" presName="bgRect" presStyleLbl="bgShp" presStyleIdx="3" presStyleCnt="5"/>
      <dgm:spPr/>
    </dgm:pt>
    <dgm:pt modelId="{CFD0420E-C19B-4F1C-97D4-1CD024F3C7D3}" type="pres">
      <dgm:prSet presAssocID="{B79B769C-1D52-4740-BA65-4E1F0A05C65C}"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ty"/>
        </a:ext>
      </dgm:extLst>
    </dgm:pt>
    <dgm:pt modelId="{ACE0733A-8529-44ED-8B92-AE7F2C8D5030}" type="pres">
      <dgm:prSet presAssocID="{B79B769C-1D52-4740-BA65-4E1F0A05C65C}" presName="spaceRect" presStyleCnt="0"/>
      <dgm:spPr/>
    </dgm:pt>
    <dgm:pt modelId="{365A6066-9D84-486E-87FE-8438624743D6}" type="pres">
      <dgm:prSet presAssocID="{B79B769C-1D52-4740-BA65-4E1F0A05C65C}" presName="parTx" presStyleLbl="revTx" presStyleIdx="3" presStyleCnt="5">
        <dgm:presLayoutVars>
          <dgm:chMax val="0"/>
          <dgm:chPref val="0"/>
        </dgm:presLayoutVars>
      </dgm:prSet>
      <dgm:spPr/>
    </dgm:pt>
    <dgm:pt modelId="{2157ECC4-F64B-4886-BB72-7A9E8B60079E}" type="pres">
      <dgm:prSet presAssocID="{D0684954-4EF2-4405-8B85-A47203BC9664}" presName="sibTrans" presStyleCnt="0"/>
      <dgm:spPr/>
    </dgm:pt>
    <dgm:pt modelId="{2B140282-B821-448E-8159-2065C775E0BD}" type="pres">
      <dgm:prSet presAssocID="{7F1BAFB1-1C34-4910-BB78-B856870B2455}" presName="compNode" presStyleCnt="0"/>
      <dgm:spPr/>
    </dgm:pt>
    <dgm:pt modelId="{0DE2E804-47E6-43AF-AC8C-B55F2D192A3D}" type="pres">
      <dgm:prSet presAssocID="{7F1BAFB1-1C34-4910-BB78-B856870B2455}" presName="bgRect" presStyleLbl="bgShp" presStyleIdx="4" presStyleCnt="5"/>
      <dgm:spPr/>
    </dgm:pt>
    <dgm:pt modelId="{C98CE80E-F073-4590-A9D8-468261A5B468}" type="pres">
      <dgm:prSet presAssocID="{7F1BAFB1-1C34-4910-BB78-B856870B2455}"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Bus"/>
        </a:ext>
      </dgm:extLst>
    </dgm:pt>
    <dgm:pt modelId="{94390888-E471-4D12-9336-3565353FD086}" type="pres">
      <dgm:prSet presAssocID="{7F1BAFB1-1C34-4910-BB78-B856870B2455}" presName="spaceRect" presStyleCnt="0"/>
      <dgm:spPr/>
    </dgm:pt>
    <dgm:pt modelId="{412241F9-CD68-4FB1-8600-CA7297FCB276}" type="pres">
      <dgm:prSet presAssocID="{7F1BAFB1-1C34-4910-BB78-B856870B2455}" presName="parTx" presStyleLbl="revTx" presStyleIdx="4" presStyleCnt="5">
        <dgm:presLayoutVars>
          <dgm:chMax val="0"/>
          <dgm:chPref val="0"/>
        </dgm:presLayoutVars>
      </dgm:prSet>
      <dgm:spPr/>
    </dgm:pt>
  </dgm:ptLst>
  <dgm:cxnLst>
    <dgm:cxn modelId="{1BD7D831-B8F8-4517-8ABF-DFDEA7817FE5}" type="presOf" srcId="{20CBDACA-828D-4664-ABA8-9B65ACCFCB63}" destId="{66E14DD3-BEE0-490E-95FA-2025126A09F4}" srcOrd="0" destOrd="0" presId="urn:microsoft.com/office/officeart/2018/2/layout/IconVerticalSolidList"/>
    <dgm:cxn modelId="{332E8448-3F0F-4742-A5E0-AF7759DDE81C}" srcId="{006ADBD6-877F-4993-9223-D954C2B9DA49}" destId="{D2FA4154-4465-407D-B3F6-24D3F7697213}" srcOrd="2" destOrd="0" parTransId="{28E735CF-1255-4EE4-839F-B78C10C978F1}" sibTransId="{1E302253-347B-4EA5-A1F6-FC38C837E7DA}"/>
    <dgm:cxn modelId="{6918BD5C-A33F-4A58-A031-9371FD51D1FD}" srcId="{006ADBD6-877F-4993-9223-D954C2B9DA49}" destId="{7F1BAFB1-1C34-4910-BB78-B856870B2455}" srcOrd="4" destOrd="0" parTransId="{3D1D5745-9852-4FC7-B97C-6CA78775E02C}" sibTransId="{692C3AF0-8D6A-4590-AC76-253AFA688686}"/>
    <dgm:cxn modelId="{0D7DE86D-E921-451C-9BA4-62F8CA0590AF}" type="presOf" srcId="{B79B769C-1D52-4740-BA65-4E1F0A05C65C}" destId="{365A6066-9D84-486E-87FE-8438624743D6}" srcOrd="0" destOrd="0" presId="urn:microsoft.com/office/officeart/2018/2/layout/IconVerticalSolidList"/>
    <dgm:cxn modelId="{BB324794-A788-49F3-ADC7-38036A32EDB9}" type="presOf" srcId="{D2FA4154-4465-407D-B3F6-24D3F7697213}" destId="{8C042C50-A32A-4F82-A790-0B300D8C8680}" srcOrd="0" destOrd="0" presId="urn:microsoft.com/office/officeart/2018/2/layout/IconVerticalSolidList"/>
    <dgm:cxn modelId="{711961C2-FE55-4278-8F0D-E0A748A19076}" srcId="{006ADBD6-877F-4993-9223-D954C2B9DA49}" destId="{B79B769C-1D52-4740-BA65-4E1F0A05C65C}" srcOrd="3" destOrd="0" parTransId="{6B49F2BA-2802-4983-BCC1-7C6327E207D4}" sibTransId="{D0684954-4EF2-4405-8B85-A47203BC9664}"/>
    <dgm:cxn modelId="{457441C5-0E85-4F1C-B315-C3254F489572}" srcId="{006ADBD6-877F-4993-9223-D954C2B9DA49}" destId="{93E41933-63A4-421B-8B73-CABFB19EF6EF}" srcOrd="1" destOrd="0" parTransId="{B3598DD4-0EF4-441A-8F18-57E5951C9A72}" sibTransId="{78C17E65-0C21-43FB-9279-A2C20472A76D}"/>
    <dgm:cxn modelId="{FE5DE4CD-F649-494B-AB91-AF1668AA82CA}" srcId="{006ADBD6-877F-4993-9223-D954C2B9DA49}" destId="{20CBDACA-828D-4664-ABA8-9B65ACCFCB63}" srcOrd="0" destOrd="0" parTransId="{641CEF22-1CC0-48D0-9F3A-EBE48913B8F4}" sibTransId="{AE467F37-79A1-45CC-9516-8BD9233FDD3C}"/>
    <dgm:cxn modelId="{36E574CE-18C2-4918-B5E2-92F552AAC05A}" type="presOf" srcId="{006ADBD6-877F-4993-9223-D954C2B9DA49}" destId="{46C6BD60-7AAB-484A-8C4B-F9AB97B35E04}" srcOrd="0" destOrd="0" presId="urn:microsoft.com/office/officeart/2018/2/layout/IconVerticalSolidList"/>
    <dgm:cxn modelId="{700BF2CF-8F8D-459E-8CE9-81BF5A3BC8DD}" type="presOf" srcId="{7F1BAFB1-1C34-4910-BB78-B856870B2455}" destId="{412241F9-CD68-4FB1-8600-CA7297FCB276}" srcOrd="0" destOrd="0" presId="urn:microsoft.com/office/officeart/2018/2/layout/IconVerticalSolidList"/>
    <dgm:cxn modelId="{0640E2E9-6F03-47CD-8074-900C8BD064AC}" type="presOf" srcId="{93E41933-63A4-421B-8B73-CABFB19EF6EF}" destId="{44B1F7DC-9E98-4C3B-B62E-E4FAECE0BEFE}" srcOrd="0" destOrd="0" presId="urn:microsoft.com/office/officeart/2018/2/layout/IconVerticalSolidList"/>
    <dgm:cxn modelId="{228A751B-A3C9-4E6B-A62D-2E615E850629}" type="presParOf" srcId="{46C6BD60-7AAB-484A-8C4B-F9AB97B35E04}" destId="{F1FCFAAD-3143-491F-BC30-2CCFFC029444}" srcOrd="0" destOrd="0" presId="urn:microsoft.com/office/officeart/2018/2/layout/IconVerticalSolidList"/>
    <dgm:cxn modelId="{F9863FAD-B9E4-458E-AFD5-C7C4AD8F7509}" type="presParOf" srcId="{F1FCFAAD-3143-491F-BC30-2CCFFC029444}" destId="{96E5BCA9-2C6F-4C4F-8553-DDCEDEEE86C6}" srcOrd="0" destOrd="0" presId="urn:microsoft.com/office/officeart/2018/2/layout/IconVerticalSolidList"/>
    <dgm:cxn modelId="{DA287D4B-FB9E-4145-9609-923B22F0CAAE}" type="presParOf" srcId="{F1FCFAAD-3143-491F-BC30-2CCFFC029444}" destId="{013E7F31-2811-4C90-BF29-5C2D67EB03EB}" srcOrd="1" destOrd="0" presId="urn:microsoft.com/office/officeart/2018/2/layout/IconVerticalSolidList"/>
    <dgm:cxn modelId="{94C72E72-ECF2-4B23-B6C9-C9511425150F}" type="presParOf" srcId="{F1FCFAAD-3143-491F-BC30-2CCFFC029444}" destId="{DE4FA3BF-75B5-4FC0-B8CB-2FC21E0CE3EF}" srcOrd="2" destOrd="0" presId="urn:microsoft.com/office/officeart/2018/2/layout/IconVerticalSolidList"/>
    <dgm:cxn modelId="{7AEE1164-8947-4A7D-8601-84588FC30462}" type="presParOf" srcId="{F1FCFAAD-3143-491F-BC30-2CCFFC029444}" destId="{66E14DD3-BEE0-490E-95FA-2025126A09F4}" srcOrd="3" destOrd="0" presId="urn:microsoft.com/office/officeart/2018/2/layout/IconVerticalSolidList"/>
    <dgm:cxn modelId="{B8DBD8EB-876A-4E2E-81A2-6FEB0EC9F8BF}" type="presParOf" srcId="{46C6BD60-7AAB-484A-8C4B-F9AB97B35E04}" destId="{E3DC09D8-C1CD-4499-896A-692265ECB07E}" srcOrd="1" destOrd="0" presId="urn:microsoft.com/office/officeart/2018/2/layout/IconVerticalSolidList"/>
    <dgm:cxn modelId="{8B77D093-C8E0-4543-A2A1-C0C2202480F0}" type="presParOf" srcId="{46C6BD60-7AAB-484A-8C4B-F9AB97B35E04}" destId="{7B41A7B3-AE83-4068-9D6B-6797367C1C9E}" srcOrd="2" destOrd="0" presId="urn:microsoft.com/office/officeart/2018/2/layout/IconVerticalSolidList"/>
    <dgm:cxn modelId="{2BA46BD6-778A-41B7-9932-F95179B7F694}" type="presParOf" srcId="{7B41A7B3-AE83-4068-9D6B-6797367C1C9E}" destId="{89472E94-E511-4803-958E-D8E9F3460BF8}" srcOrd="0" destOrd="0" presId="urn:microsoft.com/office/officeart/2018/2/layout/IconVerticalSolidList"/>
    <dgm:cxn modelId="{0ED00964-0A55-4838-8409-D97D8240D1B1}" type="presParOf" srcId="{7B41A7B3-AE83-4068-9D6B-6797367C1C9E}" destId="{D1B2669B-8378-4E99-81AD-A53506826A04}" srcOrd="1" destOrd="0" presId="urn:microsoft.com/office/officeart/2018/2/layout/IconVerticalSolidList"/>
    <dgm:cxn modelId="{C62FB5D8-E6E2-4256-B239-616892E4E1E5}" type="presParOf" srcId="{7B41A7B3-AE83-4068-9D6B-6797367C1C9E}" destId="{B68439D4-74F0-48FD-A700-0BC193D13E4F}" srcOrd="2" destOrd="0" presId="urn:microsoft.com/office/officeart/2018/2/layout/IconVerticalSolidList"/>
    <dgm:cxn modelId="{4A51D3D1-353F-47E7-B00C-AF674B60D81E}" type="presParOf" srcId="{7B41A7B3-AE83-4068-9D6B-6797367C1C9E}" destId="{44B1F7DC-9E98-4C3B-B62E-E4FAECE0BEFE}" srcOrd="3" destOrd="0" presId="urn:microsoft.com/office/officeart/2018/2/layout/IconVerticalSolidList"/>
    <dgm:cxn modelId="{8BD7AA51-EC63-4AE8-BE4C-BCA7A974E6F2}" type="presParOf" srcId="{46C6BD60-7AAB-484A-8C4B-F9AB97B35E04}" destId="{875164FF-F8A5-457F-BEF9-B0F45E3BFDD4}" srcOrd="3" destOrd="0" presId="urn:microsoft.com/office/officeart/2018/2/layout/IconVerticalSolidList"/>
    <dgm:cxn modelId="{923DA49D-307A-4C8F-BBAF-201BFDBCA494}" type="presParOf" srcId="{46C6BD60-7AAB-484A-8C4B-F9AB97B35E04}" destId="{54923FEA-3994-454E-9031-4ACCC48134C4}" srcOrd="4" destOrd="0" presId="urn:microsoft.com/office/officeart/2018/2/layout/IconVerticalSolidList"/>
    <dgm:cxn modelId="{8C86F410-86ED-4BFE-AFB2-F7DEE16ED274}" type="presParOf" srcId="{54923FEA-3994-454E-9031-4ACCC48134C4}" destId="{A5F6C749-6400-472F-893E-8838CFBC2975}" srcOrd="0" destOrd="0" presId="urn:microsoft.com/office/officeart/2018/2/layout/IconVerticalSolidList"/>
    <dgm:cxn modelId="{5B57AB97-0548-402F-AB0E-4EDD20AE7B29}" type="presParOf" srcId="{54923FEA-3994-454E-9031-4ACCC48134C4}" destId="{C506A061-9C9A-482F-BA31-F9F1E00DD951}" srcOrd="1" destOrd="0" presId="urn:microsoft.com/office/officeart/2018/2/layout/IconVerticalSolidList"/>
    <dgm:cxn modelId="{F58CB5E3-5C92-44C1-B936-D61BCDE56AC2}" type="presParOf" srcId="{54923FEA-3994-454E-9031-4ACCC48134C4}" destId="{8B231330-B0F3-4B53-88F1-991EDA4070A6}" srcOrd="2" destOrd="0" presId="urn:microsoft.com/office/officeart/2018/2/layout/IconVerticalSolidList"/>
    <dgm:cxn modelId="{5395FE24-A175-4432-92E9-6F3F348689AD}" type="presParOf" srcId="{54923FEA-3994-454E-9031-4ACCC48134C4}" destId="{8C042C50-A32A-4F82-A790-0B300D8C8680}" srcOrd="3" destOrd="0" presId="urn:microsoft.com/office/officeart/2018/2/layout/IconVerticalSolidList"/>
    <dgm:cxn modelId="{C830CD13-CA60-48F9-87AF-893BBBBC5A96}" type="presParOf" srcId="{46C6BD60-7AAB-484A-8C4B-F9AB97B35E04}" destId="{A3712189-01F2-4255-A194-720D5D47E3C0}" srcOrd="5" destOrd="0" presId="urn:microsoft.com/office/officeart/2018/2/layout/IconVerticalSolidList"/>
    <dgm:cxn modelId="{089D574A-5F1C-4B5B-8669-B8026FB9EFAA}" type="presParOf" srcId="{46C6BD60-7AAB-484A-8C4B-F9AB97B35E04}" destId="{7EACE77D-96C2-41A6-AA19-08F2A5E7F53A}" srcOrd="6" destOrd="0" presId="urn:microsoft.com/office/officeart/2018/2/layout/IconVerticalSolidList"/>
    <dgm:cxn modelId="{734CDFDB-5C61-421F-9A25-C951BCC66665}" type="presParOf" srcId="{7EACE77D-96C2-41A6-AA19-08F2A5E7F53A}" destId="{CDB71535-80F8-4211-8AA9-8B009F63484D}" srcOrd="0" destOrd="0" presId="urn:microsoft.com/office/officeart/2018/2/layout/IconVerticalSolidList"/>
    <dgm:cxn modelId="{B80548DB-31FB-4321-989F-4E6C32D3ABEC}" type="presParOf" srcId="{7EACE77D-96C2-41A6-AA19-08F2A5E7F53A}" destId="{CFD0420E-C19B-4F1C-97D4-1CD024F3C7D3}" srcOrd="1" destOrd="0" presId="urn:microsoft.com/office/officeart/2018/2/layout/IconVerticalSolidList"/>
    <dgm:cxn modelId="{1C62B784-0727-4832-B147-AA0D3396A5AE}" type="presParOf" srcId="{7EACE77D-96C2-41A6-AA19-08F2A5E7F53A}" destId="{ACE0733A-8529-44ED-8B92-AE7F2C8D5030}" srcOrd="2" destOrd="0" presId="urn:microsoft.com/office/officeart/2018/2/layout/IconVerticalSolidList"/>
    <dgm:cxn modelId="{D02319CE-0061-45F4-B8C5-6D10B569E49A}" type="presParOf" srcId="{7EACE77D-96C2-41A6-AA19-08F2A5E7F53A}" destId="{365A6066-9D84-486E-87FE-8438624743D6}" srcOrd="3" destOrd="0" presId="urn:microsoft.com/office/officeart/2018/2/layout/IconVerticalSolidList"/>
    <dgm:cxn modelId="{374FBA04-DDB0-4BD1-97EB-B76AC7FA1B07}" type="presParOf" srcId="{46C6BD60-7AAB-484A-8C4B-F9AB97B35E04}" destId="{2157ECC4-F64B-4886-BB72-7A9E8B60079E}" srcOrd="7" destOrd="0" presId="urn:microsoft.com/office/officeart/2018/2/layout/IconVerticalSolidList"/>
    <dgm:cxn modelId="{86C199E1-221A-4480-80AF-E2053ACB9623}" type="presParOf" srcId="{46C6BD60-7AAB-484A-8C4B-F9AB97B35E04}" destId="{2B140282-B821-448E-8159-2065C775E0BD}" srcOrd="8" destOrd="0" presId="urn:microsoft.com/office/officeart/2018/2/layout/IconVerticalSolidList"/>
    <dgm:cxn modelId="{97777137-3985-4F1E-B799-93B7F05A68D8}" type="presParOf" srcId="{2B140282-B821-448E-8159-2065C775E0BD}" destId="{0DE2E804-47E6-43AF-AC8C-B55F2D192A3D}" srcOrd="0" destOrd="0" presId="urn:microsoft.com/office/officeart/2018/2/layout/IconVerticalSolidList"/>
    <dgm:cxn modelId="{407C6EF7-DBF4-474E-A094-BA3C21BA4C82}" type="presParOf" srcId="{2B140282-B821-448E-8159-2065C775E0BD}" destId="{C98CE80E-F073-4590-A9D8-468261A5B468}" srcOrd="1" destOrd="0" presId="urn:microsoft.com/office/officeart/2018/2/layout/IconVerticalSolidList"/>
    <dgm:cxn modelId="{6D37FD62-FDB9-4345-9748-4635E48B0270}" type="presParOf" srcId="{2B140282-B821-448E-8159-2065C775E0BD}" destId="{94390888-E471-4D12-9336-3565353FD086}" srcOrd="2" destOrd="0" presId="urn:microsoft.com/office/officeart/2018/2/layout/IconVerticalSolidList"/>
    <dgm:cxn modelId="{F0B583BC-D466-4C10-8DA5-468964835B7C}" type="presParOf" srcId="{2B140282-B821-448E-8159-2065C775E0BD}" destId="{412241F9-CD68-4FB1-8600-CA7297FCB27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3480D3-52D0-4447-9A5B-0B9F54A0A46E}" type="doc">
      <dgm:prSet loTypeId="urn:microsoft.com/office/officeart/2005/8/layout/process5" loCatId="process" qsTypeId="urn:microsoft.com/office/officeart/2005/8/quickstyle/simple1#2" qsCatId="simple" csTypeId="urn:microsoft.com/office/officeart/2005/8/colors/accent1_2#2" csCatId="accent1" phldr="1"/>
      <dgm:spPr/>
      <dgm:t>
        <a:bodyPr/>
        <a:lstStyle/>
        <a:p>
          <a:endParaRPr lang="en-GB"/>
        </a:p>
      </dgm:t>
    </dgm:pt>
    <dgm:pt modelId="{5C47CEEC-2944-4C4E-8719-F7A0F56A6DB4}">
      <dgm:prSet phldrT="[Text]" phldr="0"/>
      <dgm:spPr/>
      <dgm:t>
        <a:bodyPr/>
        <a:lstStyle/>
        <a:p>
          <a:r>
            <a:rPr lang="en-GB"/>
            <a:t>Step 3: Identify projects that require additional finance or project development support</a:t>
          </a:r>
        </a:p>
      </dgm:t>
    </dgm:pt>
    <dgm:pt modelId="{0FFE4792-80E3-4D14-974A-C0A2276B7502}" type="parTrans" cxnId="{C008A120-58A0-4A73-8752-E3DD041FA281}">
      <dgm:prSet/>
      <dgm:spPr/>
      <dgm:t>
        <a:bodyPr/>
        <a:lstStyle/>
        <a:p>
          <a:endParaRPr lang="en-GB"/>
        </a:p>
      </dgm:t>
    </dgm:pt>
    <dgm:pt modelId="{27636574-1B55-4AFC-A9E7-35858FE3F9C8}" type="sibTrans" cxnId="{C008A120-58A0-4A73-8752-E3DD041FA281}">
      <dgm:prSet phldrT="2" phldr="0"/>
      <dgm:spPr/>
      <dgm:t>
        <a:bodyPr/>
        <a:lstStyle/>
        <a:p>
          <a:endParaRPr/>
        </a:p>
      </dgm:t>
    </dgm:pt>
    <dgm:pt modelId="{C85BBE32-DA01-4B7E-998D-A682A0FE9969}">
      <dgm:prSet phldrT="[Text]" phldr="0"/>
      <dgm:spPr/>
      <dgm:t>
        <a:bodyPr/>
        <a:lstStyle/>
        <a:p>
          <a:r>
            <a:rPr lang="en-GB"/>
            <a:t>Step 7: Develop early-stage climate-focused project proposal for shortlisted projects</a:t>
          </a:r>
        </a:p>
      </dgm:t>
    </dgm:pt>
    <dgm:pt modelId="{8E11F9BC-FF6C-43DA-9FDB-01F500EDBE07}" type="parTrans" cxnId="{285E8256-8321-4748-A7AC-39104E018408}">
      <dgm:prSet/>
      <dgm:spPr/>
      <dgm:t>
        <a:bodyPr/>
        <a:lstStyle/>
        <a:p>
          <a:endParaRPr lang="en-GB"/>
        </a:p>
      </dgm:t>
    </dgm:pt>
    <dgm:pt modelId="{4B365CDC-348F-46CD-8D75-B2826D3F70BE}" type="sibTrans" cxnId="{285E8256-8321-4748-A7AC-39104E018408}">
      <dgm:prSet/>
      <dgm:spPr/>
      <dgm:t>
        <a:bodyPr/>
        <a:lstStyle/>
        <a:p>
          <a:endParaRPr lang="en-GB"/>
        </a:p>
      </dgm:t>
    </dgm:pt>
    <dgm:pt modelId="{7F1D7B37-2D1D-447A-B89E-5F824C187763}">
      <dgm:prSet phldrT="[Text]" phldr="0"/>
      <dgm:spPr/>
      <dgm:t>
        <a:bodyPr/>
        <a:lstStyle/>
        <a:p>
          <a:r>
            <a:rPr lang="en-GB"/>
            <a:t>Step 1: Identify main GHG emissions sources impacted by municipal actions</a:t>
          </a:r>
        </a:p>
      </dgm:t>
    </dgm:pt>
    <dgm:pt modelId="{44880705-8901-4016-8D94-2AC93497CB50}" type="parTrans" cxnId="{738F97A6-4F45-42E3-9D0B-744FECF7BFB2}">
      <dgm:prSet/>
      <dgm:spPr/>
      <dgm:t>
        <a:bodyPr/>
        <a:lstStyle/>
        <a:p>
          <a:endParaRPr lang="en-GB"/>
        </a:p>
      </dgm:t>
    </dgm:pt>
    <dgm:pt modelId="{3A155B44-3183-4574-8541-DCDB08AB14BD}" type="sibTrans" cxnId="{738F97A6-4F45-42E3-9D0B-744FECF7BFB2}">
      <dgm:prSet/>
      <dgm:spPr/>
      <dgm:t>
        <a:bodyPr/>
        <a:lstStyle/>
        <a:p>
          <a:endParaRPr lang="en-GB"/>
        </a:p>
      </dgm:t>
    </dgm:pt>
    <dgm:pt modelId="{57584B6C-EF13-4739-8790-239A97DE95FE}">
      <dgm:prSet phldrT="[Text]" phldr="0"/>
      <dgm:spPr/>
      <dgm:t>
        <a:bodyPr/>
        <a:lstStyle/>
        <a:p>
          <a:r>
            <a:rPr lang="en-GB"/>
            <a:t>Step 2: Identify existing mitigation activities within budget, IDP and SDBIP</a:t>
          </a:r>
        </a:p>
      </dgm:t>
    </dgm:pt>
    <dgm:pt modelId="{36A9B464-95CC-4DA1-8A7F-F2414C4CE7EE}" type="parTrans" cxnId="{0173D908-88E8-45E5-9B5C-28F11E8449F7}">
      <dgm:prSet/>
      <dgm:spPr/>
      <dgm:t>
        <a:bodyPr/>
        <a:lstStyle/>
        <a:p>
          <a:endParaRPr lang="en-GB"/>
        </a:p>
      </dgm:t>
    </dgm:pt>
    <dgm:pt modelId="{25BC078F-57E6-4990-A656-3B56D7C477C7}" type="sibTrans" cxnId="{0173D908-88E8-45E5-9B5C-28F11E8449F7}">
      <dgm:prSet/>
      <dgm:spPr/>
      <dgm:t>
        <a:bodyPr/>
        <a:lstStyle/>
        <a:p>
          <a:endParaRPr lang="en-GB"/>
        </a:p>
      </dgm:t>
    </dgm:pt>
    <dgm:pt modelId="{0F43C3AF-ECC6-4804-85D1-974B2B37035A}">
      <dgm:prSet phldrT="[Text]" phldr="0"/>
      <dgm:spPr/>
      <dgm:t>
        <a:bodyPr/>
        <a:lstStyle/>
        <a:p>
          <a:r>
            <a:rPr lang="en-GB"/>
            <a:t>Step 4: Undertake feasibility assessment  to create project shortlist</a:t>
          </a:r>
        </a:p>
      </dgm:t>
    </dgm:pt>
    <dgm:pt modelId="{2BBF757B-72FE-4CD4-98F6-2DFF18D0F04A}" type="parTrans" cxnId="{DA460508-F48C-4A35-B0A4-2CFF6A731108}">
      <dgm:prSet/>
      <dgm:spPr/>
      <dgm:t>
        <a:bodyPr/>
        <a:lstStyle/>
        <a:p>
          <a:endParaRPr lang="en-GB"/>
        </a:p>
      </dgm:t>
    </dgm:pt>
    <dgm:pt modelId="{555CE276-E44F-4BB3-9D3A-596F81EA63D4}" type="sibTrans" cxnId="{DA460508-F48C-4A35-B0A4-2CFF6A731108}">
      <dgm:prSet/>
      <dgm:spPr/>
      <dgm:t>
        <a:bodyPr/>
        <a:lstStyle/>
        <a:p>
          <a:endParaRPr lang="en-GB"/>
        </a:p>
      </dgm:t>
    </dgm:pt>
    <dgm:pt modelId="{CD576882-96E8-4A8D-9AB9-4742A92001C8}">
      <dgm:prSet phldrT="[Text]" phldr="0"/>
      <dgm:spPr/>
      <dgm:t>
        <a:bodyPr/>
        <a:lstStyle/>
        <a:p>
          <a:r>
            <a:rPr lang="en-GB"/>
            <a:t>Step 8: Engage with funders and implement projects</a:t>
          </a:r>
        </a:p>
      </dgm:t>
    </dgm:pt>
    <dgm:pt modelId="{10CBFAF2-E7A2-4E0B-A101-2E93090DE627}" type="parTrans" cxnId="{A447A5E4-5B92-40A3-83FF-D82FA9C62071}">
      <dgm:prSet/>
      <dgm:spPr/>
      <dgm:t>
        <a:bodyPr/>
        <a:lstStyle/>
        <a:p>
          <a:endParaRPr lang="en-GB"/>
        </a:p>
      </dgm:t>
    </dgm:pt>
    <dgm:pt modelId="{7117C3FD-5AAD-4680-8A03-C6A70350EA53}" type="sibTrans" cxnId="{A447A5E4-5B92-40A3-83FF-D82FA9C62071}">
      <dgm:prSet/>
      <dgm:spPr/>
      <dgm:t>
        <a:bodyPr/>
        <a:lstStyle/>
        <a:p>
          <a:endParaRPr lang="en-GB"/>
        </a:p>
      </dgm:t>
    </dgm:pt>
    <dgm:pt modelId="{18786850-8851-4D11-9EFB-524EF94F9A81}">
      <dgm:prSet phldrT="[Text]" phldr="0" custT="1"/>
      <dgm:spPr/>
      <dgm:t>
        <a:bodyPr/>
        <a:lstStyle/>
        <a:p>
          <a:pPr marL="0" lvl="0" indent="0" algn="ctr" defTabSz="622300">
            <a:lnSpc>
              <a:spcPct val="90000"/>
            </a:lnSpc>
            <a:spcBef>
              <a:spcPct val="0"/>
            </a:spcBef>
            <a:spcAft>
              <a:spcPct val="35000"/>
            </a:spcAft>
            <a:buNone/>
          </a:pPr>
          <a:r>
            <a:rPr lang="en-GB" sz="1400" kern="1200">
              <a:solidFill>
                <a:prstClr val="white"/>
              </a:solidFill>
              <a:latin typeface="Aptos" panose="02110004020202020204"/>
              <a:ea typeface="+mn-ea"/>
              <a:cs typeface="+mn-cs"/>
            </a:rPr>
            <a:t>Step 9: Update budgets and plans and capture learnings</a:t>
          </a:r>
        </a:p>
      </dgm:t>
    </dgm:pt>
    <dgm:pt modelId="{64A66BFD-7956-453A-8ACD-E7C8B27B40E2}" type="parTrans" cxnId="{6E1A776E-51C2-4B1C-98BF-2FE7D725CFE1}">
      <dgm:prSet/>
      <dgm:spPr/>
      <dgm:t>
        <a:bodyPr/>
        <a:lstStyle/>
        <a:p>
          <a:endParaRPr lang="en-GB"/>
        </a:p>
      </dgm:t>
    </dgm:pt>
    <dgm:pt modelId="{C4379877-72B3-4FA6-821E-5977E611FCB2}" type="sibTrans" cxnId="{6E1A776E-51C2-4B1C-98BF-2FE7D725CFE1}">
      <dgm:prSet/>
      <dgm:spPr/>
      <dgm:t>
        <a:bodyPr/>
        <a:lstStyle/>
        <a:p>
          <a:endParaRPr lang="en-GB"/>
        </a:p>
      </dgm:t>
    </dgm:pt>
    <dgm:pt modelId="{35C308C5-07AF-4B02-BA12-271725B939B7}">
      <dgm:prSet phldrT="[Text]" phldr="0"/>
      <dgm:spPr/>
      <dgm:t>
        <a:bodyPr/>
        <a:lstStyle/>
        <a:p>
          <a:r>
            <a:rPr lang="en-GB"/>
            <a:t>Step 6: Match projects with available climate finance</a:t>
          </a:r>
        </a:p>
      </dgm:t>
    </dgm:pt>
    <dgm:pt modelId="{916A76D0-BA98-4FBA-87D1-55D8510A96CB}" type="parTrans" cxnId="{CE959DE0-93D6-4DCD-9EA6-4836C47F541D}">
      <dgm:prSet/>
      <dgm:spPr/>
      <dgm:t>
        <a:bodyPr/>
        <a:lstStyle/>
        <a:p>
          <a:endParaRPr lang="en-GB"/>
        </a:p>
      </dgm:t>
    </dgm:pt>
    <dgm:pt modelId="{19EBF651-827E-45A6-B2D9-074E6FCFF703}" type="sibTrans" cxnId="{CE959DE0-93D6-4DCD-9EA6-4836C47F541D}">
      <dgm:prSet/>
      <dgm:spPr/>
      <dgm:t>
        <a:bodyPr/>
        <a:lstStyle/>
        <a:p>
          <a:endParaRPr lang="en-GB"/>
        </a:p>
      </dgm:t>
    </dgm:pt>
    <dgm:pt modelId="{2BE35460-8F1C-4C27-BB8D-B657B7F432E9}">
      <dgm:prSet phldrT="[Text]" phldr="0"/>
      <dgm:spPr/>
      <dgm:t>
        <a:bodyPr/>
        <a:lstStyle/>
        <a:p>
          <a:r>
            <a:rPr lang="en-GB"/>
            <a:t>Step 5: Prioritise projects based on local benefits</a:t>
          </a:r>
        </a:p>
      </dgm:t>
    </dgm:pt>
    <dgm:pt modelId="{72854693-CF9F-4BB7-BB34-921106D89013}" type="parTrans" cxnId="{82D56F5E-7D80-42EE-A4CA-D387B4384F37}">
      <dgm:prSet/>
      <dgm:spPr/>
      <dgm:t>
        <a:bodyPr/>
        <a:lstStyle/>
        <a:p>
          <a:endParaRPr lang="en-GB"/>
        </a:p>
      </dgm:t>
    </dgm:pt>
    <dgm:pt modelId="{D65922D1-1604-4C32-BE25-B8F39F1D52C6}" type="sibTrans" cxnId="{82D56F5E-7D80-42EE-A4CA-D387B4384F37}">
      <dgm:prSet/>
      <dgm:spPr/>
      <dgm:t>
        <a:bodyPr/>
        <a:lstStyle/>
        <a:p>
          <a:endParaRPr lang="en-GB"/>
        </a:p>
      </dgm:t>
    </dgm:pt>
    <dgm:pt modelId="{D7720555-60A8-4778-B255-5EFFA3359EF3}" type="pres">
      <dgm:prSet presAssocID="{A03480D3-52D0-4447-9A5B-0B9F54A0A46E}" presName="diagram" presStyleCnt="0">
        <dgm:presLayoutVars>
          <dgm:dir/>
          <dgm:resizeHandles val="exact"/>
        </dgm:presLayoutVars>
      </dgm:prSet>
      <dgm:spPr/>
    </dgm:pt>
    <dgm:pt modelId="{AF5B0C45-52A4-4694-8DFD-40B5F5AFC801}" type="pres">
      <dgm:prSet presAssocID="{7F1D7B37-2D1D-447A-B89E-5F824C187763}" presName="node" presStyleLbl="node1" presStyleIdx="0" presStyleCnt="9">
        <dgm:presLayoutVars>
          <dgm:bulletEnabled val="1"/>
        </dgm:presLayoutVars>
      </dgm:prSet>
      <dgm:spPr/>
    </dgm:pt>
    <dgm:pt modelId="{AECF6C24-83D0-4BEA-AC18-8D1E9A518476}" type="pres">
      <dgm:prSet presAssocID="{3A155B44-3183-4574-8541-DCDB08AB14BD}" presName="sibTrans" presStyleLbl="sibTrans2D1" presStyleIdx="0" presStyleCnt="8"/>
      <dgm:spPr/>
    </dgm:pt>
    <dgm:pt modelId="{D9FC88E3-CA1F-44CB-BE40-37BF6E00A2B4}" type="pres">
      <dgm:prSet presAssocID="{3A155B44-3183-4574-8541-DCDB08AB14BD}" presName="connectorText" presStyleLbl="sibTrans2D1" presStyleIdx="0" presStyleCnt="8"/>
      <dgm:spPr/>
    </dgm:pt>
    <dgm:pt modelId="{F74D3F7C-4380-4FAD-965E-2846B4D3F6B2}" type="pres">
      <dgm:prSet presAssocID="{57584B6C-EF13-4739-8790-239A97DE95FE}" presName="node" presStyleLbl="node1" presStyleIdx="1" presStyleCnt="9">
        <dgm:presLayoutVars>
          <dgm:bulletEnabled val="1"/>
        </dgm:presLayoutVars>
      </dgm:prSet>
      <dgm:spPr/>
    </dgm:pt>
    <dgm:pt modelId="{4D3915B0-1DAA-4188-8E81-FF067EC0A970}" type="pres">
      <dgm:prSet presAssocID="{25BC078F-57E6-4990-A656-3B56D7C477C7}" presName="sibTrans" presStyleLbl="sibTrans2D1" presStyleIdx="1" presStyleCnt="8"/>
      <dgm:spPr/>
    </dgm:pt>
    <dgm:pt modelId="{454DBB24-9035-411D-B373-5A0BFF13ACE8}" type="pres">
      <dgm:prSet presAssocID="{25BC078F-57E6-4990-A656-3B56D7C477C7}" presName="connectorText" presStyleLbl="sibTrans2D1" presStyleIdx="1" presStyleCnt="8"/>
      <dgm:spPr/>
    </dgm:pt>
    <dgm:pt modelId="{28046CC1-2E74-4418-9612-069C320F5FDF}" type="pres">
      <dgm:prSet presAssocID="{5C47CEEC-2944-4C4E-8719-F7A0F56A6DB4}" presName="node" presStyleLbl="node1" presStyleIdx="2" presStyleCnt="9">
        <dgm:presLayoutVars>
          <dgm:bulletEnabled val="1"/>
        </dgm:presLayoutVars>
      </dgm:prSet>
      <dgm:spPr/>
    </dgm:pt>
    <dgm:pt modelId="{2FC5F36E-CF5F-4B06-A77C-4FCB05FB160D}" type="pres">
      <dgm:prSet presAssocID="{27636574-1B55-4AFC-A9E7-35858FE3F9C8}" presName="sibTrans" presStyleLbl="sibTrans2D1" presStyleIdx="2" presStyleCnt="8"/>
      <dgm:spPr/>
    </dgm:pt>
    <dgm:pt modelId="{B082E713-E4F7-4880-B1A4-04CFD1AEB61D}" type="pres">
      <dgm:prSet presAssocID="{27636574-1B55-4AFC-A9E7-35858FE3F9C8}" presName="connectorText" presStyleLbl="sibTrans2D1" presStyleIdx="2" presStyleCnt="8"/>
      <dgm:spPr/>
    </dgm:pt>
    <dgm:pt modelId="{68F5C886-9C45-4464-AA5E-C9E0E6DD4DC3}" type="pres">
      <dgm:prSet presAssocID="{0F43C3AF-ECC6-4804-85D1-974B2B37035A}" presName="node" presStyleLbl="node1" presStyleIdx="3" presStyleCnt="9">
        <dgm:presLayoutVars>
          <dgm:bulletEnabled val="1"/>
        </dgm:presLayoutVars>
      </dgm:prSet>
      <dgm:spPr/>
    </dgm:pt>
    <dgm:pt modelId="{C83480D7-6F03-47D0-BAD8-1624F5C585D8}" type="pres">
      <dgm:prSet presAssocID="{555CE276-E44F-4BB3-9D3A-596F81EA63D4}" presName="sibTrans" presStyleLbl="sibTrans2D1" presStyleIdx="3" presStyleCnt="8"/>
      <dgm:spPr/>
    </dgm:pt>
    <dgm:pt modelId="{31FAC65A-D734-4D95-9A3D-F3AA14E48802}" type="pres">
      <dgm:prSet presAssocID="{555CE276-E44F-4BB3-9D3A-596F81EA63D4}" presName="connectorText" presStyleLbl="sibTrans2D1" presStyleIdx="3" presStyleCnt="8"/>
      <dgm:spPr/>
    </dgm:pt>
    <dgm:pt modelId="{1AB966A4-A8F9-499F-8BA6-96745054BE58}" type="pres">
      <dgm:prSet presAssocID="{2BE35460-8F1C-4C27-BB8D-B657B7F432E9}" presName="node" presStyleLbl="node1" presStyleIdx="4" presStyleCnt="9">
        <dgm:presLayoutVars>
          <dgm:bulletEnabled val="1"/>
        </dgm:presLayoutVars>
      </dgm:prSet>
      <dgm:spPr/>
    </dgm:pt>
    <dgm:pt modelId="{D5110A40-29FC-4231-B52B-65F184DA6DE4}" type="pres">
      <dgm:prSet presAssocID="{D65922D1-1604-4C32-BE25-B8F39F1D52C6}" presName="sibTrans" presStyleLbl="sibTrans2D1" presStyleIdx="4" presStyleCnt="8"/>
      <dgm:spPr/>
    </dgm:pt>
    <dgm:pt modelId="{03056F09-A8C9-4F72-AC0F-CBFCCD7AFCC4}" type="pres">
      <dgm:prSet presAssocID="{D65922D1-1604-4C32-BE25-B8F39F1D52C6}" presName="connectorText" presStyleLbl="sibTrans2D1" presStyleIdx="4" presStyleCnt="8"/>
      <dgm:spPr/>
    </dgm:pt>
    <dgm:pt modelId="{8A1AC417-5479-4090-8AB4-E0BAA9852629}" type="pres">
      <dgm:prSet presAssocID="{35C308C5-07AF-4B02-BA12-271725B939B7}" presName="node" presStyleLbl="node1" presStyleIdx="5" presStyleCnt="9">
        <dgm:presLayoutVars>
          <dgm:bulletEnabled val="1"/>
        </dgm:presLayoutVars>
      </dgm:prSet>
      <dgm:spPr/>
    </dgm:pt>
    <dgm:pt modelId="{71FCC4C7-603C-414D-A17F-B636BF5D4DB6}" type="pres">
      <dgm:prSet presAssocID="{19EBF651-827E-45A6-B2D9-074E6FCFF703}" presName="sibTrans" presStyleLbl="sibTrans2D1" presStyleIdx="5" presStyleCnt="8"/>
      <dgm:spPr/>
    </dgm:pt>
    <dgm:pt modelId="{BFBE56E1-D2CB-44E6-877D-A6FBF8F6693E}" type="pres">
      <dgm:prSet presAssocID="{19EBF651-827E-45A6-B2D9-074E6FCFF703}" presName="connectorText" presStyleLbl="sibTrans2D1" presStyleIdx="5" presStyleCnt="8"/>
      <dgm:spPr/>
    </dgm:pt>
    <dgm:pt modelId="{EF046E3D-295E-4579-8AE3-904D8D198F2D}" type="pres">
      <dgm:prSet presAssocID="{C85BBE32-DA01-4B7E-998D-A682A0FE9969}" presName="node" presStyleLbl="node1" presStyleIdx="6" presStyleCnt="9" custLinFactNeighborY="-1842">
        <dgm:presLayoutVars>
          <dgm:bulletEnabled val="1"/>
        </dgm:presLayoutVars>
      </dgm:prSet>
      <dgm:spPr/>
    </dgm:pt>
    <dgm:pt modelId="{84BC430A-4C54-4FB8-A97F-A3881826D40D}" type="pres">
      <dgm:prSet presAssocID="{4B365CDC-348F-46CD-8D75-B2826D3F70BE}" presName="sibTrans" presStyleLbl="sibTrans2D1" presStyleIdx="6" presStyleCnt="8"/>
      <dgm:spPr/>
    </dgm:pt>
    <dgm:pt modelId="{5DFFC144-BE93-422A-90B0-A696F12ABEB3}" type="pres">
      <dgm:prSet presAssocID="{4B365CDC-348F-46CD-8D75-B2826D3F70BE}" presName="connectorText" presStyleLbl="sibTrans2D1" presStyleIdx="6" presStyleCnt="8"/>
      <dgm:spPr/>
    </dgm:pt>
    <dgm:pt modelId="{C67C8C63-6AFB-494C-B783-E9749F302532}" type="pres">
      <dgm:prSet presAssocID="{CD576882-96E8-4A8D-9AB9-4742A92001C8}" presName="node" presStyleLbl="node1" presStyleIdx="7" presStyleCnt="9">
        <dgm:presLayoutVars>
          <dgm:bulletEnabled val="1"/>
        </dgm:presLayoutVars>
      </dgm:prSet>
      <dgm:spPr/>
    </dgm:pt>
    <dgm:pt modelId="{5977CD4F-FE04-4D2E-8640-BA5D324FB8DF}" type="pres">
      <dgm:prSet presAssocID="{7117C3FD-5AAD-4680-8A03-C6A70350EA53}" presName="sibTrans" presStyleLbl="sibTrans2D1" presStyleIdx="7" presStyleCnt="8"/>
      <dgm:spPr/>
    </dgm:pt>
    <dgm:pt modelId="{85375C04-A7EA-475B-B137-ABB657F8AA89}" type="pres">
      <dgm:prSet presAssocID="{7117C3FD-5AAD-4680-8A03-C6A70350EA53}" presName="connectorText" presStyleLbl="sibTrans2D1" presStyleIdx="7" presStyleCnt="8"/>
      <dgm:spPr/>
    </dgm:pt>
    <dgm:pt modelId="{5B0C432B-24FC-4595-832C-310C8417CA4F}" type="pres">
      <dgm:prSet presAssocID="{18786850-8851-4D11-9EFB-524EF94F9A81}" presName="node" presStyleLbl="node1" presStyleIdx="8" presStyleCnt="9">
        <dgm:presLayoutVars>
          <dgm:bulletEnabled val="1"/>
        </dgm:presLayoutVars>
      </dgm:prSet>
      <dgm:spPr/>
    </dgm:pt>
  </dgm:ptLst>
  <dgm:cxnLst>
    <dgm:cxn modelId="{DA460508-F48C-4A35-B0A4-2CFF6A731108}" srcId="{A03480D3-52D0-4447-9A5B-0B9F54A0A46E}" destId="{0F43C3AF-ECC6-4804-85D1-974B2B37035A}" srcOrd="3" destOrd="0" parTransId="{2BBF757B-72FE-4CD4-98F6-2DFF18D0F04A}" sibTransId="{555CE276-E44F-4BB3-9D3A-596F81EA63D4}"/>
    <dgm:cxn modelId="{0173D908-88E8-45E5-9B5C-28F11E8449F7}" srcId="{A03480D3-52D0-4447-9A5B-0B9F54A0A46E}" destId="{57584B6C-EF13-4739-8790-239A97DE95FE}" srcOrd="1" destOrd="0" parTransId="{36A9B464-95CC-4DA1-8A7F-F2414C4CE7EE}" sibTransId="{25BC078F-57E6-4990-A656-3B56D7C477C7}"/>
    <dgm:cxn modelId="{019DAF0C-9C74-4437-9A0C-DA375380C9B0}" type="presOf" srcId="{18786850-8851-4D11-9EFB-524EF94F9A81}" destId="{5B0C432B-24FC-4595-832C-310C8417CA4F}" srcOrd="0" destOrd="0" presId="urn:microsoft.com/office/officeart/2005/8/layout/process5"/>
    <dgm:cxn modelId="{7854E40C-DCF0-4088-A39B-655794F135F1}" type="presOf" srcId="{D65922D1-1604-4C32-BE25-B8F39F1D52C6}" destId="{03056F09-A8C9-4F72-AC0F-CBFCCD7AFCC4}" srcOrd="1" destOrd="0" presId="urn:microsoft.com/office/officeart/2005/8/layout/process5"/>
    <dgm:cxn modelId="{C008A120-58A0-4A73-8752-E3DD041FA281}" srcId="{A03480D3-52D0-4447-9A5B-0B9F54A0A46E}" destId="{5C47CEEC-2944-4C4E-8719-F7A0F56A6DB4}" srcOrd="2" destOrd="0" parTransId="{0FFE4792-80E3-4D14-974A-C0A2276B7502}" sibTransId="{27636574-1B55-4AFC-A9E7-35858FE3F9C8}"/>
    <dgm:cxn modelId="{1EDC6F25-48FB-426A-8715-E5F260F33CB5}" type="presOf" srcId="{5C47CEEC-2944-4C4E-8719-F7A0F56A6DB4}" destId="{28046CC1-2E74-4418-9612-069C320F5FDF}" srcOrd="0" destOrd="0" presId="urn:microsoft.com/office/officeart/2005/8/layout/process5"/>
    <dgm:cxn modelId="{0E992C36-E6B4-48F3-991B-ABEA37EAE5E7}" type="presOf" srcId="{CD576882-96E8-4A8D-9AB9-4742A92001C8}" destId="{C67C8C63-6AFB-494C-B783-E9749F302532}" srcOrd="0" destOrd="0" presId="urn:microsoft.com/office/officeart/2005/8/layout/process5"/>
    <dgm:cxn modelId="{DD4B2939-F4F2-4F33-A358-DA03C6E4B3BB}" type="presOf" srcId="{27636574-1B55-4AFC-A9E7-35858FE3F9C8}" destId="{2FC5F36E-CF5F-4B06-A77C-4FCB05FB160D}" srcOrd="0" destOrd="0" presId="urn:microsoft.com/office/officeart/2005/8/layout/process5"/>
    <dgm:cxn modelId="{A87AA53B-0A9D-4708-BD22-F20120DBB4E1}" type="presOf" srcId="{4B365CDC-348F-46CD-8D75-B2826D3F70BE}" destId="{84BC430A-4C54-4FB8-A97F-A3881826D40D}" srcOrd="0" destOrd="0" presId="urn:microsoft.com/office/officeart/2005/8/layout/process5"/>
    <dgm:cxn modelId="{233A793E-C4F7-4287-BB97-9A83CE5AD58E}" type="presOf" srcId="{0F43C3AF-ECC6-4804-85D1-974B2B37035A}" destId="{68F5C886-9C45-4464-AA5E-C9E0E6DD4DC3}" srcOrd="0" destOrd="0" presId="urn:microsoft.com/office/officeart/2005/8/layout/process5"/>
    <dgm:cxn modelId="{285E8256-8321-4748-A7AC-39104E018408}" srcId="{A03480D3-52D0-4447-9A5B-0B9F54A0A46E}" destId="{C85BBE32-DA01-4B7E-998D-A682A0FE9969}" srcOrd="6" destOrd="0" parTransId="{8E11F9BC-FF6C-43DA-9FDB-01F500EDBE07}" sibTransId="{4B365CDC-348F-46CD-8D75-B2826D3F70BE}"/>
    <dgm:cxn modelId="{82D56F5E-7D80-42EE-A4CA-D387B4384F37}" srcId="{A03480D3-52D0-4447-9A5B-0B9F54A0A46E}" destId="{2BE35460-8F1C-4C27-BB8D-B657B7F432E9}" srcOrd="4" destOrd="0" parTransId="{72854693-CF9F-4BB7-BB34-921106D89013}" sibTransId="{D65922D1-1604-4C32-BE25-B8F39F1D52C6}"/>
    <dgm:cxn modelId="{79443560-0F05-42F2-B20B-4CD0C1322F1E}" type="presOf" srcId="{27636574-1B55-4AFC-A9E7-35858FE3F9C8}" destId="{B082E713-E4F7-4880-B1A4-04CFD1AEB61D}" srcOrd="1" destOrd="0" presId="urn:microsoft.com/office/officeart/2005/8/layout/process5"/>
    <dgm:cxn modelId="{0D3BC763-3AA5-4A87-AF65-AD50621334BE}" type="presOf" srcId="{19EBF651-827E-45A6-B2D9-074E6FCFF703}" destId="{BFBE56E1-D2CB-44E6-877D-A6FBF8F6693E}" srcOrd="1" destOrd="0" presId="urn:microsoft.com/office/officeart/2005/8/layout/process5"/>
    <dgm:cxn modelId="{6E1A776E-51C2-4B1C-98BF-2FE7D725CFE1}" srcId="{A03480D3-52D0-4447-9A5B-0B9F54A0A46E}" destId="{18786850-8851-4D11-9EFB-524EF94F9A81}" srcOrd="8" destOrd="0" parTransId="{64A66BFD-7956-453A-8ACD-E7C8B27B40E2}" sibTransId="{C4379877-72B3-4FA6-821E-5977E611FCB2}"/>
    <dgm:cxn modelId="{C6797E77-DE4A-488D-AE34-4A55A3F575E0}" type="presOf" srcId="{2BE35460-8F1C-4C27-BB8D-B657B7F432E9}" destId="{1AB966A4-A8F9-499F-8BA6-96745054BE58}" srcOrd="0" destOrd="0" presId="urn:microsoft.com/office/officeart/2005/8/layout/process5"/>
    <dgm:cxn modelId="{BA9A4E7E-FE58-46D7-8C22-24A7EA60FEB6}" type="presOf" srcId="{3A155B44-3183-4574-8541-DCDB08AB14BD}" destId="{D9FC88E3-CA1F-44CB-BE40-37BF6E00A2B4}" srcOrd="1" destOrd="0" presId="urn:microsoft.com/office/officeart/2005/8/layout/process5"/>
    <dgm:cxn modelId="{B8137F87-4F16-4EEC-861B-BF5E750138F1}" type="presOf" srcId="{4B365CDC-348F-46CD-8D75-B2826D3F70BE}" destId="{5DFFC144-BE93-422A-90B0-A696F12ABEB3}" srcOrd="1" destOrd="0" presId="urn:microsoft.com/office/officeart/2005/8/layout/process5"/>
    <dgm:cxn modelId="{39FCED90-9E71-4D6D-A9C9-DC494B18A5C3}" type="presOf" srcId="{7117C3FD-5AAD-4680-8A03-C6A70350EA53}" destId="{85375C04-A7EA-475B-B137-ABB657F8AA89}" srcOrd="1" destOrd="0" presId="urn:microsoft.com/office/officeart/2005/8/layout/process5"/>
    <dgm:cxn modelId="{738F97A6-4F45-42E3-9D0B-744FECF7BFB2}" srcId="{A03480D3-52D0-4447-9A5B-0B9F54A0A46E}" destId="{7F1D7B37-2D1D-447A-B89E-5F824C187763}" srcOrd="0" destOrd="0" parTransId="{44880705-8901-4016-8D94-2AC93497CB50}" sibTransId="{3A155B44-3183-4574-8541-DCDB08AB14BD}"/>
    <dgm:cxn modelId="{0F9126AA-699C-4BDE-9E9E-4139CA94A6DE}" type="presOf" srcId="{25BC078F-57E6-4990-A656-3B56D7C477C7}" destId="{4D3915B0-1DAA-4188-8E81-FF067EC0A970}" srcOrd="0" destOrd="0" presId="urn:microsoft.com/office/officeart/2005/8/layout/process5"/>
    <dgm:cxn modelId="{E2136EBC-D04E-4411-8198-025F8213B004}" type="presOf" srcId="{57584B6C-EF13-4739-8790-239A97DE95FE}" destId="{F74D3F7C-4380-4FAD-965E-2846B4D3F6B2}" srcOrd="0" destOrd="0" presId="urn:microsoft.com/office/officeart/2005/8/layout/process5"/>
    <dgm:cxn modelId="{A7A366C0-D29A-427F-83B6-1A918A7C08B1}" type="presOf" srcId="{A03480D3-52D0-4447-9A5B-0B9F54A0A46E}" destId="{D7720555-60A8-4778-B255-5EFFA3359EF3}" srcOrd="0" destOrd="0" presId="urn:microsoft.com/office/officeart/2005/8/layout/process5"/>
    <dgm:cxn modelId="{D08049C4-E155-4DCC-ACB8-15AE32DB0541}" type="presOf" srcId="{D65922D1-1604-4C32-BE25-B8F39F1D52C6}" destId="{D5110A40-29FC-4231-B52B-65F184DA6DE4}" srcOrd="0" destOrd="0" presId="urn:microsoft.com/office/officeart/2005/8/layout/process5"/>
    <dgm:cxn modelId="{C773AECB-BB39-4399-824B-9AC4438592F2}" type="presOf" srcId="{19EBF651-827E-45A6-B2D9-074E6FCFF703}" destId="{71FCC4C7-603C-414D-A17F-B636BF5D4DB6}" srcOrd="0" destOrd="0" presId="urn:microsoft.com/office/officeart/2005/8/layout/process5"/>
    <dgm:cxn modelId="{2EB031CD-FF1B-4B34-9140-C8ED4A11AE09}" type="presOf" srcId="{555CE276-E44F-4BB3-9D3A-596F81EA63D4}" destId="{31FAC65A-D734-4D95-9A3D-F3AA14E48802}" srcOrd="1" destOrd="0" presId="urn:microsoft.com/office/officeart/2005/8/layout/process5"/>
    <dgm:cxn modelId="{847888CF-46AA-4B2E-99AF-D4AB6DADBA6F}" type="presOf" srcId="{555CE276-E44F-4BB3-9D3A-596F81EA63D4}" destId="{C83480D7-6F03-47D0-BAD8-1624F5C585D8}" srcOrd="0" destOrd="0" presId="urn:microsoft.com/office/officeart/2005/8/layout/process5"/>
    <dgm:cxn modelId="{E234FDD1-7BA8-4641-9620-2185B9102AA6}" type="presOf" srcId="{C85BBE32-DA01-4B7E-998D-A682A0FE9969}" destId="{EF046E3D-295E-4579-8AE3-904D8D198F2D}" srcOrd="0" destOrd="0" presId="urn:microsoft.com/office/officeart/2005/8/layout/process5"/>
    <dgm:cxn modelId="{6BB00AD8-4869-4E69-89AE-4D60DBCC66B7}" type="presOf" srcId="{7F1D7B37-2D1D-447A-B89E-5F824C187763}" destId="{AF5B0C45-52A4-4694-8DFD-40B5F5AFC801}" srcOrd="0" destOrd="0" presId="urn:microsoft.com/office/officeart/2005/8/layout/process5"/>
    <dgm:cxn modelId="{CE959DE0-93D6-4DCD-9EA6-4836C47F541D}" srcId="{A03480D3-52D0-4447-9A5B-0B9F54A0A46E}" destId="{35C308C5-07AF-4B02-BA12-271725B939B7}" srcOrd="5" destOrd="0" parTransId="{916A76D0-BA98-4FBA-87D1-55D8510A96CB}" sibTransId="{19EBF651-827E-45A6-B2D9-074E6FCFF703}"/>
    <dgm:cxn modelId="{A447A5E4-5B92-40A3-83FF-D82FA9C62071}" srcId="{A03480D3-52D0-4447-9A5B-0B9F54A0A46E}" destId="{CD576882-96E8-4A8D-9AB9-4742A92001C8}" srcOrd="7" destOrd="0" parTransId="{10CBFAF2-E7A2-4E0B-A101-2E93090DE627}" sibTransId="{7117C3FD-5AAD-4680-8A03-C6A70350EA53}"/>
    <dgm:cxn modelId="{3C5040EB-B44B-4EAA-9127-FD09FA0002C2}" type="presOf" srcId="{35C308C5-07AF-4B02-BA12-271725B939B7}" destId="{8A1AC417-5479-4090-8AB4-E0BAA9852629}" srcOrd="0" destOrd="0" presId="urn:microsoft.com/office/officeart/2005/8/layout/process5"/>
    <dgm:cxn modelId="{50CA90EC-FAEF-485B-9959-CE1175CF031D}" type="presOf" srcId="{7117C3FD-5AAD-4680-8A03-C6A70350EA53}" destId="{5977CD4F-FE04-4D2E-8640-BA5D324FB8DF}" srcOrd="0" destOrd="0" presId="urn:microsoft.com/office/officeart/2005/8/layout/process5"/>
    <dgm:cxn modelId="{807E17ED-A224-44A0-BB57-36F568E8C1C7}" type="presOf" srcId="{25BC078F-57E6-4990-A656-3B56D7C477C7}" destId="{454DBB24-9035-411D-B373-5A0BFF13ACE8}" srcOrd="1" destOrd="0" presId="urn:microsoft.com/office/officeart/2005/8/layout/process5"/>
    <dgm:cxn modelId="{1B4D60F7-FBC8-46FC-AC27-0EF65A50BE2D}" type="presOf" srcId="{3A155B44-3183-4574-8541-DCDB08AB14BD}" destId="{AECF6C24-83D0-4BEA-AC18-8D1E9A518476}" srcOrd="0" destOrd="0" presId="urn:microsoft.com/office/officeart/2005/8/layout/process5"/>
    <dgm:cxn modelId="{75877655-C24C-42F6-AA4C-21AFAC43A99A}" type="presParOf" srcId="{D7720555-60A8-4778-B255-5EFFA3359EF3}" destId="{AF5B0C45-52A4-4694-8DFD-40B5F5AFC801}" srcOrd="0" destOrd="0" presId="urn:microsoft.com/office/officeart/2005/8/layout/process5"/>
    <dgm:cxn modelId="{F964720F-F9E9-4D7E-8F00-1D1BF68692B3}" type="presParOf" srcId="{D7720555-60A8-4778-B255-5EFFA3359EF3}" destId="{AECF6C24-83D0-4BEA-AC18-8D1E9A518476}" srcOrd="1" destOrd="0" presId="urn:microsoft.com/office/officeart/2005/8/layout/process5"/>
    <dgm:cxn modelId="{9055E95F-F7A0-4AC9-A99E-2D4A198B6F02}" type="presParOf" srcId="{AECF6C24-83D0-4BEA-AC18-8D1E9A518476}" destId="{D9FC88E3-CA1F-44CB-BE40-37BF6E00A2B4}" srcOrd="0" destOrd="0" presId="urn:microsoft.com/office/officeart/2005/8/layout/process5"/>
    <dgm:cxn modelId="{1B6ADAE6-7300-4BC5-A892-809B351A8FFD}" type="presParOf" srcId="{D7720555-60A8-4778-B255-5EFFA3359EF3}" destId="{F74D3F7C-4380-4FAD-965E-2846B4D3F6B2}" srcOrd="2" destOrd="0" presId="urn:microsoft.com/office/officeart/2005/8/layout/process5"/>
    <dgm:cxn modelId="{5FE1426E-DDC0-4521-8B78-A7497F0C0882}" type="presParOf" srcId="{D7720555-60A8-4778-B255-5EFFA3359EF3}" destId="{4D3915B0-1DAA-4188-8E81-FF067EC0A970}" srcOrd="3" destOrd="0" presId="urn:microsoft.com/office/officeart/2005/8/layout/process5"/>
    <dgm:cxn modelId="{D27A331E-8C5A-43FE-85BE-2CE74F2F45FD}" type="presParOf" srcId="{4D3915B0-1DAA-4188-8E81-FF067EC0A970}" destId="{454DBB24-9035-411D-B373-5A0BFF13ACE8}" srcOrd="0" destOrd="0" presId="urn:microsoft.com/office/officeart/2005/8/layout/process5"/>
    <dgm:cxn modelId="{941FCEF3-41FF-4A48-986C-1DEE734D1AEA}" type="presParOf" srcId="{D7720555-60A8-4778-B255-5EFFA3359EF3}" destId="{28046CC1-2E74-4418-9612-069C320F5FDF}" srcOrd="4" destOrd="0" presId="urn:microsoft.com/office/officeart/2005/8/layout/process5"/>
    <dgm:cxn modelId="{CEC6D2B1-C6A0-4ECF-9702-80D8E1EA18CA}" type="presParOf" srcId="{D7720555-60A8-4778-B255-5EFFA3359EF3}" destId="{2FC5F36E-CF5F-4B06-A77C-4FCB05FB160D}" srcOrd="5" destOrd="0" presId="urn:microsoft.com/office/officeart/2005/8/layout/process5"/>
    <dgm:cxn modelId="{E90A3B05-A403-47B9-BA2D-EC559F20B186}" type="presParOf" srcId="{2FC5F36E-CF5F-4B06-A77C-4FCB05FB160D}" destId="{B082E713-E4F7-4880-B1A4-04CFD1AEB61D}" srcOrd="0" destOrd="0" presId="urn:microsoft.com/office/officeart/2005/8/layout/process5"/>
    <dgm:cxn modelId="{A337A325-42F0-4B1C-BB96-B6C3660D2CFD}" type="presParOf" srcId="{D7720555-60A8-4778-B255-5EFFA3359EF3}" destId="{68F5C886-9C45-4464-AA5E-C9E0E6DD4DC3}" srcOrd="6" destOrd="0" presId="urn:microsoft.com/office/officeart/2005/8/layout/process5"/>
    <dgm:cxn modelId="{3859AC15-0BDC-480C-9C8E-4A787AD5279C}" type="presParOf" srcId="{D7720555-60A8-4778-B255-5EFFA3359EF3}" destId="{C83480D7-6F03-47D0-BAD8-1624F5C585D8}" srcOrd="7" destOrd="0" presId="urn:microsoft.com/office/officeart/2005/8/layout/process5"/>
    <dgm:cxn modelId="{DFC0A40B-2240-4E6A-86A5-0839C28C434F}" type="presParOf" srcId="{C83480D7-6F03-47D0-BAD8-1624F5C585D8}" destId="{31FAC65A-D734-4D95-9A3D-F3AA14E48802}" srcOrd="0" destOrd="0" presId="urn:microsoft.com/office/officeart/2005/8/layout/process5"/>
    <dgm:cxn modelId="{23EA6EF5-F20B-4F70-A014-24BD0D773AD4}" type="presParOf" srcId="{D7720555-60A8-4778-B255-5EFFA3359EF3}" destId="{1AB966A4-A8F9-499F-8BA6-96745054BE58}" srcOrd="8" destOrd="0" presId="urn:microsoft.com/office/officeart/2005/8/layout/process5"/>
    <dgm:cxn modelId="{8F808AF2-AB5D-4DAB-88D2-58BF5BFB0B21}" type="presParOf" srcId="{D7720555-60A8-4778-B255-5EFFA3359EF3}" destId="{D5110A40-29FC-4231-B52B-65F184DA6DE4}" srcOrd="9" destOrd="0" presId="urn:microsoft.com/office/officeart/2005/8/layout/process5"/>
    <dgm:cxn modelId="{6C4546B4-2F8D-4B8C-A0AC-20443C38582C}" type="presParOf" srcId="{D5110A40-29FC-4231-B52B-65F184DA6DE4}" destId="{03056F09-A8C9-4F72-AC0F-CBFCCD7AFCC4}" srcOrd="0" destOrd="0" presId="urn:microsoft.com/office/officeart/2005/8/layout/process5"/>
    <dgm:cxn modelId="{DDB89C27-E9B4-47C9-A065-4E9BA483996E}" type="presParOf" srcId="{D7720555-60A8-4778-B255-5EFFA3359EF3}" destId="{8A1AC417-5479-4090-8AB4-E0BAA9852629}" srcOrd="10" destOrd="0" presId="urn:microsoft.com/office/officeart/2005/8/layout/process5"/>
    <dgm:cxn modelId="{7EE53D93-0D6F-4E0A-9D66-06D8DB32D75E}" type="presParOf" srcId="{D7720555-60A8-4778-B255-5EFFA3359EF3}" destId="{71FCC4C7-603C-414D-A17F-B636BF5D4DB6}" srcOrd="11" destOrd="0" presId="urn:microsoft.com/office/officeart/2005/8/layout/process5"/>
    <dgm:cxn modelId="{2C93F6EE-3B8D-4C72-8DBC-6B98955DC18F}" type="presParOf" srcId="{71FCC4C7-603C-414D-A17F-B636BF5D4DB6}" destId="{BFBE56E1-D2CB-44E6-877D-A6FBF8F6693E}" srcOrd="0" destOrd="0" presId="urn:microsoft.com/office/officeart/2005/8/layout/process5"/>
    <dgm:cxn modelId="{84B59719-C589-4761-88AA-FF7D0EC05C97}" type="presParOf" srcId="{D7720555-60A8-4778-B255-5EFFA3359EF3}" destId="{EF046E3D-295E-4579-8AE3-904D8D198F2D}" srcOrd="12" destOrd="0" presId="urn:microsoft.com/office/officeart/2005/8/layout/process5"/>
    <dgm:cxn modelId="{D74F9C00-B67D-4006-AB3B-8E7556C99BAD}" type="presParOf" srcId="{D7720555-60A8-4778-B255-5EFFA3359EF3}" destId="{84BC430A-4C54-4FB8-A97F-A3881826D40D}" srcOrd="13" destOrd="0" presId="urn:microsoft.com/office/officeart/2005/8/layout/process5"/>
    <dgm:cxn modelId="{1C99E3F3-E35E-46F7-98D1-B0358951C1EF}" type="presParOf" srcId="{84BC430A-4C54-4FB8-A97F-A3881826D40D}" destId="{5DFFC144-BE93-422A-90B0-A696F12ABEB3}" srcOrd="0" destOrd="0" presId="urn:microsoft.com/office/officeart/2005/8/layout/process5"/>
    <dgm:cxn modelId="{5527545C-2C56-4765-84F8-3D2E0652BA10}" type="presParOf" srcId="{D7720555-60A8-4778-B255-5EFFA3359EF3}" destId="{C67C8C63-6AFB-494C-B783-E9749F302532}" srcOrd="14" destOrd="0" presId="urn:microsoft.com/office/officeart/2005/8/layout/process5"/>
    <dgm:cxn modelId="{24DC8103-E4C0-4612-BA47-B6461FF39877}" type="presParOf" srcId="{D7720555-60A8-4778-B255-5EFFA3359EF3}" destId="{5977CD4F-FE04-4D2E-8640-BA5D324FB8DF}" srcOrd="15" destOrd="0" presId="urn:microsoft.com/office/officeart/2005/8/layout/process5"/>
    <dgm:cxn modelId="{79BDFE86-8C3B-4CBD-A322-F55CD55E5D88}" type="presParOf" srcId="{5977CD4F-FE04-4D2E-8640-BA5D324FB8DF}" destId="{85375C04-A7EA-475B-B137-ABB657F8AA89}" srcOrd="0" destOrd="0" presId="urn:microsoft.com/office/officeart/2005/8/layout/process5"/>
    <dgm:cxn modelId="{CC221934-35F2-4678-9B03-67D3E3707724}" type="presParOf" srcId="{D7720555-60A8-4778-B255-5EFFA3359EF3}" destId="{5B0C432B-24FC-4595-832C-310C8417CA4F}" srcOrd="1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FEB670-85B4-48C3-8B8C-9D4766CC532C}" type="doc">
      <dgm:prSet loTypeId="urn:microsoft.com/office/officeart/2018/2/layout/IconVerticalSolidList" loCatId="icon" qsTypeId="urn:microsoft.com/office/officeart/2005/8/quickstyle/simple1#7" qsCatId="simple" csTypeId="urn:microsoft.com/office/officeart/2005/8/colors/accent1_2#5" csCatId="accent1" phldr="1"/>
      <dgm:spPr/>
      <dgm:t>
        <a:bodyPr/>
        <a:lstStyle/>
        <a:p>
          <a:endParaRPr lang="en-US"/>
        </a:p>
      </dgm:t>
    </dgm:pt>
    <dgm:pt modelId="{7495D5CD-589D-47AF-8F46-37EC2424B0E6}">
      <dgm:prSet/>
      <dgm:spPr/>
      <dgm:t>
        <a:bodyPr/>
        <a:lstStyle/>
        <a:p>
          <a:r>
            <a:rPr lang="en-ZA" b="0" i="0"/>
            <a:t>Engage with the individuals in relevant departments responsible for planning and implementing identified mitigation actions. </a:t>
          </a:r>
          <a:endParaRPr lang="en-US"/>
        </a:p>
      </dgm:t>
    </dgm:pt>
    <dgm:pt modelId="{6A0D2A1D-46A1-423F-A7C3-4B36D7D70304}" type="parTrans" cxnId="{0538E09E-3C1F-4FDC-8B1C-B92D0B453303}">
      <dgm:prSet/>
      <dgm:spPr/>
      <dgm:t>
        <a:bodyPr/>
        <a:lstStyle/>
        <a:p>
          <a:endParaRPr lang="en-US"/>
        </a:p>
      </dgm:t>
    </dgm:pt>
    <dgm:pt modelId="{361617D4-8BE8-4119-BDDA-07FE87A9E6A9}" type="sibTrans" cxnId="{0538E09E-3C1F-4FDC-8B1C-B92D0B453303}">
      <dgm:prSet/>
      <dgm:spPr/>
      <dgm:t>
        <a:bodyPr/>
        <a:lstStyle/>
        <a:p>
          <a:endParaRPr lang="en-US"/>
        </a:p>
      </dgm:t>
    </dgm:pt>
    <dgm:pt modelId="{59E158FF-8AEB-4A7E-99C8-C6BBF080D39C}">
      <dgm:prSet/>
      <dgm:spPr/>
      <dgm:t>
        <a:bodyPr/>
        <a:lstStyle/>
        <a:p>
          <a:r>
            <a:rPr lang="en-ZA" b="0" i="0"/>
            <a:t>Aim is to understand whether any of the identified activities could be expanded if additional financing becomes available. </a:t>
          </a:r>
          <a:endParaRPr lang="en-US"/>
        </a:p>
      </dgm:t>
    </dgm:pt>
    <dgm:pt modelId="{D034D150-B47E-41DB-A166-E8A8CE8BC380}" type="parTrans" cxnId="{E100B147-F9C6-4C69-9E7B-E7DF66357AE5}">
      <dgm:prSet/>
      <dgm:spPr/>
      <dgm:t>
        <a:bodyPr/>
        <a:lstStyle/>
        <a:p>
          <a:endParaRPr lang="en-US"/>
        </a:p>
      </dgm:t>
    </dgm:pt>
    <dgm:pt modelId="{54873EDA-4B34-457C-9453-8E94438F8AFB}" type="sibTrans" cxnId="{E100B147-F9C6-4C69-9E7B-E7DF66357AE5}">
      <dgm:prSet/>
      <dgm:spPr/>
      <dgm:t>
        <a:bodyPr/>
        <a:lstStyle/>
        <a:p>
          <a:endParaRPr lang="en-US"/>
        </a:p>
      </dgm:t>
    </dgm:pt>
    <dgm:pt modelId="{1F0F8264-66B4-404F-BB72-151AD5A7D51A}">
      <dgm:prSet/>
      <dgm:spPr/>
      <dgm:t>
        <a:bodyPr/>
        <a:lstStyle/>
        <a:p>
          <a:r>
            <a:rPr lang="en-ZA" b="0" i="0"/>
            <a:t>This can either be because additional budget will enable the scale of the activity to increase, or because additional budget can fund additional project preparation work needed to scale up the activity or to plan additional phases that may happen in the current or future budget periods. </a:t>
          </a:r>
          <a:endParaRPr lang="en-US"/>
        </a:p>
      </dgm:t>
    </dgm:pt>
    <dgm:pt modelId="{70B54F3F-5290-431C-9D3F-5243559B6931}" type="parTrans" cxnId="{2D49531B-AC4B-4797-B57E-29E55AB665DD}">
      <dgm:prSet/>
      <dgm:spPr/>
      <dgm:t>
        <a:bodyPr/>
        <a:lstStyle/>
        <a:p>
          <a:endParaRPr lang="en-US"/>
        </a:p>
      </dgm:t>
    </dgm:pt>
    <dgm:pt modelId="{C7E9F077-2440-4074-B4E8-8CE8E6C4FD74}" type="sibTrans" cxnId="{2D49531B-AC4B-4797-B57E-29E55AB665DD}">
      <dgm:prSet/>
      <dgm:spPr/>
      <dgm:t>
        <a:bodyPr/>
        <a:lstStyle/>
        <a:p>
          <a:endParaRPr lang="en-US"/>
        </a:p>
      </dgm:t>
    </dgm:pt>
    <dgm:pt modelId="{421A3D10-A156-4321-A9D1-200C109C0822}" type="pres">
      <dgm:prSet presAssocID="{87FEB670-85B4-48C3-8B8C-9D4766CC532C}" presName="root" presStyleCnt="0">
        <dgm:presLayoutVars>
          <dgm:dir/>
          <dgm:resizeHandles val="exact"/>
        </dgm:presLayoutVars>
      </dgm:prSet>
      <dgm:spPr/>
    </dgm:pt>
    <dgm:pt modelId="{09D6676D-B906-4092-ABC5-158F683556B9}" type="pres">
      <dgm:prSet presAssocID="{7495D5CD-589D-47AF-8F46-37EC2424B0E6}" presName="compNode" presStyleCnt="0"/>
      <dgm:spPr/>
    </dgm:pt>
    <dgm:pt modelId="{FE08002E-C9CD-4E32-B83E-6C33C4F2E12A}" type="pres">
      <dgm:prSet presAssocID="{7495D5CD-589D-47AF-8F46-37EC2424B0E6}" presName="bgRect" presStyleLbl="bgShp" presStyleIdx="0" presStyleCnt="3"/>
      <dgm:spPr/>
    </dgm:pt>
    <dgm:pt modelId="{DDF85F7C-FCF9-4428-A276-6301E6243C88}" type="pres">
      <dgm:prSet presAssocID="{7495D5CD-589D-47AF-8F46-37EC2424B0E6}"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Presentation with Checklist"/>
        </a:ext>
      </dgm:extLst>
    </dgm:pt>
    <dgm:pt modelId="{0BB08657-E657-4C56-B57B-165804659D7E}" type="pres">
      <dgm:prSet presAssocID="{7495D5CD-589D-47AF-8F46-37EC2424B0E6}" presName="spaceRect" presStyleCnt="0"/>
      <dgm:spPr/>
    </dgm:pt>
    <dgm:pt modelId="{B79D9D7D-E2C4-4CD8-96A6-CEC8ACBDC5CB}" type="pres">
      <dgm:prSet presAssocID="{7495D5CD-589D-47AF-8F46-37EC2424B0E6}" presName="parTx" presStyleLbl="revTx" presStyleIdx="0" presStyleCnt="3">
        <dgm:presLayoutVars>
          <dgm:chMax val="0"/>
          <dgm:chPref val="0"/>
        </dgm:presLayoutVars>
      </dgm:prSet>
      <dgm:spPr/>
    </dgm:pt>
    <dgm:pt modelId="{F480983A-AA02-496F-A930-8E0E920B2935}" type="pres">
      <dgm:prSet presAssocID="{361617D4-8BE8-4119-BDDA-07FE87A9E6A9}" presName="sibTrans" presStyleCnt="0"/>
      <dgm:spPr/>
    </dgm:pt>
    <dgm:pt modelId="{A2444FC1-B498-4E67-A08A-F6236CB13A23}" type="pres">
      <dgm:prSet presAssocID="{59E158FF-8AEB-4A7E-99C8-C6BBF080D39C}" presName="compNode" presStyleCnt="0"/>
      <dgm:spPr/>
    </dgm:pt>
    <dgm:pt modelId="{C49F66AB-6B10-49B6-B989-07ECC767764D}" type="pres">
      <dgm:prSet presAssocID="{59E158FF-8AEB-4A7E-99C8-C6BBF080D39C}" presName="bgRect" presStyleLbl="bgShp" presStyleIdx="1" presStyleCnt="3"/>
      <dgm:spPr/>
    </dgm:pt>
    <dgm:pt modelId="{9342AE8D-2F7B-4FBA-81CE-DDFEBD1DCF85}" type="pres">
      <dgm:prSet presAssocID="{59E158FF-8AEB-4A7E-99C8-C6BBF080D39C}"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AB422916-DB89-411B-A65C-0E153E1FF3BB}" type="pres">
      <dgm:prSet presAssocID="{59E158FF-8AEB-4A7E-99C8-C6BBF080D39C}" presName="spaceRect" presStyleCnt="0"/>
      <dgm:spPr/>
    </dgm:pt>
    <dgm:pt modelId="{4CC02C2E-2714-48B4-903E-DE08529CDD8F}" type="pres">
      <dgm:prSet presAssocID="{59E158FF-8AEB-4A7E-99C8-C6BBF080D39C}" presName="parTx" presStyleLbl="revTx" presStyleIdx="1" presStyleCnt="3">
        <dgm:presLayoutVars>
          <dgm:chMax val="0"/>
          <dgm:chPref val="0"/>
        </dgm:presLayoutVars>
      </dgm:prSet>
      <dgm:spPr/>
    </dgm:pt>
    <dgm:pt modelId="{FDF505C1-DFB5-4C7C-AFCB-79D3230AE066}" type="pres">
      <dgm:prSet presAssocID="{54873EDA-4B34-457C-9453-8E94438F8AFB}" presName="sibTrans" presStyleCnt="0"/>
      <dgm:spPr/>
    </dgm:pt>
    <dgm:pt modelId="{5DA09104-887A-4C84-B549-301F6331C005}" type="pres">
      <dgm:prSet presAssocID="{1F0F8264-66B4-404F-BB72-151AD5A7D51A}" presName="compNode" presStyleCnt="0"/>
      <dgm:spPr/>
    </dgm:pt>
    <dgm:pt modelId="{B37ED253-7067-4FF2-9956-E1B3727830A2}" type="pres">
      <dgm:prSet presAssocID="{1F0F8264-66B4-404F-BB72-151AD5A7D51A}" presName="bgRect" presStyleLbl="bgShp" presStyleIdx="2" presStyleCnt="3"/>
      <dgm:spPr/>
    </dgm:pt>
    <dgm:pt modelId="{4B7A038B-E211-4C60-A8A8-9382F5BC5DB6}" type="pres">
      <dgm:prSet presAssocID="{1F0F8264-66B4-404F-BB72-151AD5A7D51A}"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oney"/>
        </a:ext>
      </dgm:extLst>
    </dgm:pt>
    <dgm:pt modelId="{11531263-F5C4-4BF0-AA6D-6135C90DD8AA}" type="pres">
      <dgm:prSet presAssocID="{1F0F8264-66B4-404F-BB72-151AD5A7D51A}" presName="spaceRect" presStyleCnt="0"/>
      <dgm:spPr/>
    </dgm:pt>
    <dgm:pt modelId="{2326457F-16C4-4BAB-8123-C632B1B47053}" type="pres">
      <dgm:prSet presAssocID="{1F0F8264-66B4-404F-BB72-151AD5A7D51A}" presName="parTx" presStyleLbl="revTx" presStyleIdx="2" presStyleCnt="3">
        <dgm:presLayoutVars>
          <dgm:chMax val="0"/>
          <dgm:chPref val="0"/>
        </dgm:presLayoutVars>
      </dgm:prSet>
      <dgm:spPr/>
    </dgm:pt>
  </dgm:ptLst>
  <dgm:cxnLst>
    <dgm:cxn modelId="{1157730E-57FC-43B5-98D3-DB8079B9B0C6}" type="presOf" srcId="{59E158FF-8AEB-4A7E-99C8-C6BBF080D39C}" destId="{4CC02C2E-2714-48B4-903E-DE08529CDD8F}" srcOrd="0" destOrd="0" presId="urn:microsoft.com/office/officeart/2018/2/layout/IconVerticalSolidList"/>
    <dgm:cxn modelId="{2D49531B-AC4B-4797-B57E-29E55AB665DD}" srcId="{87FEB670-85B4-48C3-8B8C-9D4766CC532C}" destId="{1F0F8264-66B4-404F-BB72-151AD5A7D51A}" srcOrd="2" destOrd="0" parTransId="{70B54F3F-5290-431C-9D3F-5243559B6931}" sibTransId="{C7E9F077-2440-4074-B4E8-8CE8E6C4FD74}"/>
    <dgm:cxn modelId="{E100B147-F9C6-4C69-9E7B-E7DF66357AE5}" srcId="{87FEB670-85B4-48C3-8B8C-9D4766CC532C}" destId="{59E158FF-8AEB-4A7E-99C8-C6BBF080D39C}" srcOrd="1" destOrd="0" parTransId="{D034D150-B47E-41DB-A166-E8A8CE8BC380}" sibTransId="{54873EDA-4B34-457C-9453-8E94438F8AFB}"/>
    <dgm:cxn modelId="{8147A37C-1E40-4CA6-A6D5-0C06A7F4E578}" type="presOf" srcId="{87FEB670-85B4-48C3-8B8C-9D4766CC532C}" destId="{421A3D10-A156-4321-A9D1-200C109C0822}" srcOrd="0" destOrd="0" presId="urn:microsoft.com/office/officeart/2018/2/layout/IconVerticalSolidList"/>
    <dgm:cxn modelId="{0538E09E-3C1F-4FDC-8B1C-B92D0B453303}" srcId="{87FEB670-85B4-48C3-8B8C-9D4766CC532C}" destId="{7495D5CD-589D-47AF-8F46-37EC2424B0E6}" srcOrd="0" destOrd="0" parTransId="{6A0D2A1D-46A1-423F-A7C3-4B36D7D70304}" sibTransId="{361617D4-8BE8-4119-BDDA-07FE87A9E6A9}"/>
    <dgm:cxn modelId="{A6AC0DC4-7253-441B-A370-8EABC5FC81A1}" type="presOf" srcId="{7495D5CD-589D-47AF-8F46-37EC2424B0E6}" destId="{B79D9D7D-E2C4-4CD8-96A6-CEC8ACBDC5CB}" srcOrd="0" destOrd="0" presId="urn:microsoft.com/office/officeart/2018/2/layout/IconVerticalSolidList"/>
    <dgm:cxn modelId="{3EA8AEDB-5DEA-440D-9964-6969BEB46816}" type="presOf" srcId="{1F0F8264-66B4-404F-BB72-151AD5A7D51A}" destId="{2326457F-16C4-4BAB-8123-C632B1B47053}" srcOrd="0" destOrd="0" presId="urn:microsoft.com/office/officeart/2018/2/layout/IconVerticalSolidList"/>
    <dgm:cxn modelId="{D1895F14-B42C-457D-A9AE-5A7D0D6D7141}" type="presParOf" srcId="{421A3D10-A156-4321-A9D1-200C109C0822}" destId="{09D6676D-B906-4092-ABC5-158F683556B9}" srcOrd="0" destOrd="0" presId="urn:microsoft.com/office/officeart/2018/2/layout/IconVerticalSolidList"/>
    <dgm:cxn modelId="{8D737A5F-4BC0-44D0-BB7A-F548C2E38F08}" type="presParOf" srcId="{09D6676D-B906-4092-ABC5-158F683556B9}" destId="{FE08002E-C9CD-4E32-B83E-6C33C4F2E12A}" srcOrd="0" destOrd="0" presId="urn:microsoft.com/office/officeart/2018/2/layout/IconVerticalSolidList"/>
    <dgm:cxn modelId="{4D2A3CC9-F229-478C-A3CD-9BCFFBBB3E54}" type="presParOf" srcId="{09D6676D-B906-4092-ABC5-158F683556B9}" destId="{DDF85F7C-FCF9-4428-A276-6301E6243C88}" srcOrd="1" destOrd="0" presId="urn:microsoft.com/office/officeart/2018/2/layout/IconVerticalSolidList"/>
    <dgm:cxn modelId="{C763963D-35FC-4FB1-8E1A-529E5963065D}" type="presParOf" srcId="{09D6676D-B906-4092-ABC5-158F683556B9}" destId="{0BB08657-E657-4C56-B57B-165804659D7E}" srcOrd="2" destOrd="0" presId="urn:microsoft.com/office/officeart/2018/2/layout/IconVerticalSolidList"/>
    <dgm:cxn modelId="{813A0CA4-D0D8-425E-BF72-40B06197606D}" type="presParOf" srcId="{09D6676D-B906-4092-ABC5-158F683556B9}" destId="{B79D9D7D-E2C4-4CD8-96A6-CEC8ACBDC5CB}" srcOrd="3" destOrd="0" presId="urn:microsoft.com/office/officeart/2018/2/layout/IconVerticalSolidList"/>
    <dgm:cxn modelId="{97388F9E-5963-4226-A93E-BB667A53D9DC}" type="presParOf" srcId="{421A3D10-A156-4321-A9D1-200C109C0822}" destId="{F480983A-AA02-496F-A930-8E0E920B2935}" srcOrd="1" destOrd="0" presId="urn:microsoft.com/office/officeart/2018/2/layout/IconVerticalSolidList"/>
    <dgm:cxn modelId="{24783546-2EC2-4D9D-A643-2969487A24A5}" type="presParOf" srcId="{421A3D10-A156-4321-A9D1-200C109C0822}" destId="{A2444FC1-B498-4E67-A08A-F6236CB13A23}" srcOrd="2" destOrd="0" presId="urn:microsoft.com/office/officeart/2018/2/layout/IconVerticalSolidList"/>
    <dgm:cxn modelId="{F342CCC6-299F-4159-81B2-D1983CE5A8CE}" type="presParOf" srcId="{A2444FC1-B498-4E67-A08A-F6236CB13A23}" destId="{C49F66AB-6B10-49B6-B989-07ECC767764D}" srcOrd="0" destOrd="0" presId="urn:microsoft.com/office/officeart/2018/2/layout/IconVerticalSolidList"/>
    <dgm:cxn modelId="{6CBB6500-F567-4220-9F30-2FD5ABBCAF87}" type="presParOf" srcId="{A2444FC1-B498-4E67-A08A-F6236CB13A23}" destId="{9342AE8D-2F7B-4FBA-81CE-DDFEBD1DCF85}" srcOrd="1" destOrd="0" presId="urn:microsoft.com/office/officeart/2018/2/layout/IconVerticalSolidList"/>
    <dgm:cxn modelId="{B5D43B16-9728-4599-8E9C-39D838A879F4}" type="presParOf" srcId="{A2444FC1-B498-4E67-A08A-F6236CB13A23}" destId="{AB422916-DB89-411B-A65C-0E153E1FF3BB}" srcOrd="2" destOrd="0" presId="urn:microsoft.com/office/officeart/2018/2/layout/IconVerticalSolidList"/>
    <dgm:cxn modelId="{775B7AC2-EC5A-4372-B5ED-DC54A9CD2D98}" type="presParOf" srcId="{A2444FC1-B498-4E67-A08A-F6236CB13A23}" destId="{4CC02C2E-2714-48B4-903E-DE08529CDD8F}" srcOrd="3" destOrd="0" presId="urn:microsoft.com/office/officeart/2018/2/layout/IconVerticalSolidList"/>
    <dgm:cxn modelId="{E096F88D-8D0F-4C0E-B2CB-1C5EF4F946E0}" type="presParOf" srcId="{421A3D10-A156-4321-A9D1-200C109C0822}" destId="{FDF505C1-DFB5-4C7C-AFCB-79D3230AE066}" srcOrd="3" destOrd="0" presId="urn:microsoft.com/office/officeart/2018/2/layout/IconVerticalSolidList"/>
    <dgm:cxn modelId="{232CE78A-84DE-4A5D-B740-8C2CC711F61F}" type="presParOf" srcId="{421A3D10-A156-4321-A9D1-200C109C0822}" destId="{5DA09104-887A-4C84-B549-301F6331C005}" srcOrd="4" destOrd="0" presId="urn:microsoft.com/office/officeart/2018/2/layout/IconVerticalSolidList"/>
    <dgm:cxn modelId="{534B1567-75B4-4022-98F2-1ACAD6809301}" type="presParOf" srcId="{5DA09104-887A-4C84-B549-301F6331C005}" destId="{B37ED253-7067-4FF2-9956-E1B3727830A2}" srcOrd="0" destOrd="0" presId="urn:microsoft.com/office/officeart/2018/2/layout/IconVerticalSolidList"/>
    <dgm:cxn modelId="{2242A8CA-FFAE-4E42-B7C1-65C22EE913A6}" type="presParOf" srcId="{5DA09104-887A-4C84-B549-301F6331C005}" destId="{4B7A038B-E211-4C60-A8A8-9382F5BC5DB6}" srcOrd="1" destOrd="0" presId="urn:microsoft.com/office/officeart/2018/2/layout/IconVerticalSolidList"/>
    <dgm:cxn modelId="{FEAD3D86-E30C-491F-96B4-B09E6CA38401}" type="presParOf" srcId="{5DA09104-887A-4C84-B549-301F6331C005}" destId="{11531263-F5C4-4BF0-AA6D-6135C90DD8AA}" srcOrd="2" destOrd="0" presId="urn:microsoft.com/office/officeart/2018/2/layout/IconVerticalSolidList"/>
    <dgm:cxn modelId="{45205EA5-7601-4A6A-8A13-C3E3AADB45E5}" type="presParOf" srcId="{5DA09104-887A-4C84-B549-301F6331C005}" destId="{2326457F-16C4-4BAB-8123-C632B1B4705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FBEEA-C529-4D1D-955F-95BDDF6138F4}">
      <dsp:nvSpPr>
        <dsp:cNvPr id="0" name=""/>
        <dsp:cNvSpPr/>
      </dsp:nvSpPr>
      <dsp:spPr>
        <a:xfrm>
          <a:off x="839859" y="1268818"/>
          <a:ext cx="1073253" cy="1073253"/>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49F843-EB44-4972-BCBF-C4762837ABA7}">
      <dsp:nvSpPr>
        <dsp:cNvPr id="0" name=""/>
        <dsp:cNvSpPr/>
      </dsp:nvSpPr>
      <dsp:spPr>
        <a:xfrm>
          <a:off x="183982" y="2658781"/>
          <a:ext cx="238500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ZA" sz="2300" kern="1200"/>
            <a:t>Data sources and adaptation</a:t>
          </a:r>
        </a:p>
      </dsp:txBody>
      <dsp:txXfrm>
        <a:off x="183982" y="2658781"/>
        <a:ext cx="2385007" cy="720000"/>
      </dsp:txXfrm>
    </dsp:sp>
    <dsp:sp modelId="{B84F2EB6-D4A3-4E88-A22D-5E8B457216BF}">
      <dsp:nvSpPr>
        <dsp:cNvPr id="0" name=""/>
        <dsp:cNvSpPr/>
      </dsp:nvSpPr>
      <dsp:spPr>
        <a:xfrm>
          <a:off x="3642243" y="1268818"/>
          <a:ext cx="1073253" cy="1073253"/>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7B1774-CE50-4914-8CDE-98B1114F990B}">
      <dsp:nvSpPr>
        <dsp:cNvPr id="0" name=""/>
        <dsp:cNvSpPr/>
      </dsp:nvSpPr>
      <dsp:spPr>
        <a:xfrm>
          <a:off x="2986366" y="2658781"/>
          <a:ext cx="238500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ZA" sz="2300" kern="1200"/>
            <a:t>GHG inventory tool</a:t>
          </a:r>
        </a:p>
      </dsp:txBody>
      <dsp:txXfrm>
        <a:off x="2986366" y="2658781"/>
        <a:ext cx="2385007" cy="720000"/>
      </dsp:txXfrm>
    </dsp:sp>
    <dsp:sp modelId="{C8288C14-A917-458E-874B-649706C5369E}">
      <dsp:nvSpPr>
        <dsp:cNvPr id="0" name=""/>
        <dsp:cNvSpPr/>
      </dsp:nvSpPr>
      <dsp:spPr>
        <a:xfrm>
          <a:off x="6444627" y="1268818"/>
          <a:ext cx="1073253" cy="107325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E9BAF8-CE88-48E4-A370-00A889515581}">
      <dsp:nvSpPr>
        <dsp:cNvPr id="0" name=""/>
        <dsp:cNvSpPr/>
      </dsp:nvSpPr>
      <dsp:spPr>
        <a:xfrm>
          <a:off x="5788750" y="2658781"/>
          <a:ext cx="238500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b="0" i="0" kern="1200"/>
            <a:t>Climate finance guide</a:t>
          </a:r>
          <a:endParaRPr lang="en-US" sz="2300" kern="1200"/>
        </a:p>
      </dsp:txBody>
      <dsp:txXfrm>
        <a:off x="5788750" y="2658781"/>
        <a:ext cx="2385007" cy="720000"/>
      </dsp:txXfrm>
    </dsp:sp>
    <dsp:sp modelId="{D12F0190-7836-4F9F-9B3A-32FBE9A3D3D4}">
      <dsp:nvSpPr>
        <dsp:cNvPr id="0" name=""/>
        <dsp:cNvSpPr/>
      </dsp:nvSpPr>
      <dsp:spPr>
        <a:xfrm>
          <a:off x="9247012" y="1268818"/>
          <a:ext cx="1073253" cy="1073253"/>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2093FD-BB68-459A-8525-863552D781C2}">
      <dsp:nvSpPr>
        <dsp:cNvPr id="0" name=""/>
        <dsp:cNvSpPr/>
      </dsp:nvSpPr>
      <dsp:spPr>
        <a:xfrm>
          <a:off x="8591134" y="2658781"/>
          <a:ext cx="238500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b="0" i="0" kern="1200" dirty="0"/>
            <a:t>Mainstreaming climate mitigation</a:t>
          </a:r>
          <a:endParaRPr lang="en-US" sz="2300" kern="1200" dirty="0"/>
        </a:p>
      </dsp:txBody>
      <dsp:txXfrm>
        <a:off x="8591134" y="2658781"/>
        <a:ext cx="2385007"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E5BCA9-2C6F-4C4F-8553-DDCEDEEE86C6}">
      <dsp:nvSpPr>
        <dsp:cNvPr id="0" name=""/>
        <dsp:cNvSpPr/>
      </dsp:nvSpPr>
      <dsp:spPr>
        <a:xfrm>
          <a:off x="0" y="3629"/>
          <a:ext cx="11160125" cy="7731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3E7F31-2811-4C90-BF29-5C2D67EB03EB}">
      <dsp:nvSpPr>
        <dsp:cNvPr id="0" name=""/>
        <dsp:cNvSpPr/>
      </dsp:nvSpPr>
      <dsp:spPr>
        <a:xfrm>
          <a:off x="233878" y="177589"/>
          <a:ext cx="425234" cy="4252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E14DD3-BEE0-490E-95FA-2025126A09F4}">
      <dsp:nvSpPr>
        <dsp:cNvPr id="0" name=""/>
        <dsp:cNvSpPr/>
      </dsp:nvSpPr>
      <dsp:spPr>
        <a:xfrm>
          <a:off x="892992" y="3629"/>
          <a:ext cx="10267132" cy="773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825" tIns="81825" rIns="81825" bIns="81825" numCol="1" spcCol="1270" anchor="ctr" anchorCtr="0">
          <a:noAutofit/>
        </a:bodyPr>
        <a:lstStyle/>
        <a:p>
          <a:pPr marL="0" lvl="0" indent="0" algn="l" defTabSz="844550">
            <a:lnSpc>
              <a:spcPct val="90000"/>
            </a:lnSpc>
            <a:spcBef>
              <a:spcPct val="0"/>
            </a:spcBef>
            <a:spcAft>
              <a:spcPct val="35000"/>
            </a:spcAft>
            <a:buNone/>
          </a:pPr>
          <a:r>
            <a:rPr lang="en-ZA" sz="1900" kern="1200"/>
            <a:t>Improved public transport improves access to jobs and services, reduces traffic congestion, and cuts emissions through reducing private car use.</a:t>
          </a:r>
          <a:endParaRPr lang="en-US" sz="1900" kern="1200"/>
        </a:p>
      </dsp:txBody>
      <dsp:txXfrm>
        <a:off x="892992" y="3629"/>
        <a:ext cx="10267132" cy="773153"/>
      </dsp:txXfrm>
    </dsp:sp>
    <dsp:sp modelId="{89472E94-E511-4803-958E-D8E9F3460BF8}">
      <dsp:nvSpPr>
        <dsp:cNvPr id="0" name=""/>
        <dsp:cNvSpPr/>
      </dsp:nvSpPr>
      <dsp:spPr>
        <a:xfrm>
          <a:off x="0" y="970071"/>
          <a:ext cx="11160125" cy="7731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B2669B-8378-4E99-81AD-A53506826A04}">
      <dsp:nvSpPr>
        <dsp:cNvPr id="0" name=""/>
        <dsp:cNvSpPr/>
      </dsp:nvSpPr>
      <dsp:spPr>
        <a:xfrm>
          <a:off x="233878" y="1144031"/>
          <a:ext cx="425234" cy="4252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B1F7DC-9E98-4C3B-B62E-E4FAECE0BEFE}">
      <dsp:nvSpPr>
        <dsp:cNvPr id="0" name=""/>
        <dsp:cNvSpPr/>
      </dsp:nvSpPr>
      <dsp:spPr>
        <a:xfrm>
          <a:off x="892992" y="970071"/>
          <a:ext cx="10267132" cy="773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825" tIns="81825" rIns="81825" bIns="81825" numCol="1" spcCol="1270" anchor="ctr" anchorCtr="0">
          <a:noAutofit/>
        </a:bodyPr>
        <a:lstStyle/>
        <a:p>
          <a:pPr marL="0" lvl="0" indent="0" algn="l" defTabSz="844550">
            <a:lnSpc>
              <a:spcPct val="90000"/>
            </a:lnSpc>
            <a:spcBef>
              <a:spcPct val="0"/>
            </a:spcBef>
            <a:spcAft>
              <a:spcPct val="35000"/>
            </a:spcAft>
            <a:buNone/>
          </a:pPr>
          <a:r>
            <a:rPr lang="en-ZA" sz="1900" kern="1200"/>
            <a:t>Water loss reduction programmes lower delivery costs and improve supply availability, while reducing emissions by reducing the energy required for pumping water.</a:t>
          </a:r>
          <a:endParaRPr lang="en-US" sz="1900" kern="1200"/>
        </a:p>
      </dsp:txBody>
      <dsp:txXfrm>
        <a:off x="892992" y="970071"/>
        <a:ext cx="10267132" cy="773153"/>
      </dsp:txXfrm>
    </dsp:sp>
    <dsp:sp modelId="{A5F6C749-6400-472F-893E-8838CFBC2975}">
      <dsp:nvSpPr>
        <dsp:cNvPr id="0" name=""/>
        <dsp:cNvSpPr/>
      </dsp:nvSpPr>
      <dsp:spPr>
        <a:xfrm>
          <a:off x="0" y="1936513"/>
          <a:ext cx="11160125" cy="7731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06A061-9C9A-482F-BA31-F9F1E00DD951}">
      <dsp:nvSpPr>
        <dsp:cNvPr id="0" name=""/>
        <dsp:cNvSpPr/>
      </dsp:nvSpPr>
      <dsp:spPr>
        <a:xfrm>
          <a:off x="233878" y="2110473"/>
          <a:ext cx="425234" cy="4252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042C50-A32A-4F82-A790-0B300D8C8680}">
      <dsp:nvSpPr>
        <dsp:cNvPr id="0" name=""/>
        <dsp:cNvSpPr/>
      </dsp:nvSpPr>
      <dsp:spPr>
        <a:xfrm>
          <a:off x="892992" y="1936513"/>
          <a:ext cx="10267132" cy="773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825" tIns="81825" rIns="81825" bIns="81825" numCol="1" spcCol="1270" anchor="ctr" anchorCtr="0">
          <a:noAutofit/>
        </a:bodyPr>
        <a:lstStyle/>
        <a:p>
          <a:pPr marL="0" lvl="0" indent="0" algn="l" defTabSz="844550">
            <a:lnSpc>
              <a:spcPct val="90000"/>
            </a:lnSpc>
            <a:spcBef>
              <a:spcPct val="0"/>
            </a:spcBef>
            <a:spcAft>
              <a:spcPct val="35000"/>
            </a:spcAft>
            <a:buNone/>
          </a:pPr>
          <a:r>
            <a:rPr lang="en-ZA" sz="1900" kern="1200"/>
            <a:t>LED streetlights reduce energy costs and frequency of replacement of lighting, can improve safety through better street lighting, and reduce emissions from electricity used for lighting. </a:t>
          </a:r>
          <a:endParaRPr lang="en-US" sz="1900" kern="1200"/>
        </a:p>
      </dsp:txBody>
      <dsp:txXfrm>
        <a:off x="892992" y="1936513"/>
        <a:ext cx="10267132" cy="773153"/>
      </dsp:txXfrm>
    </dsp:sp>
    <dsp:sp modelId="{CDB71535-80F8-4211-8AA9-8B009F63484D}">
      <dsp:nvSpPr>
        <dsp:cNvPr id="0" name=""/>
        <dsp:cNvSpPr/>
      </dsp:nvSpPr>
      <dsp:spPr>
        <a:xfrm>
          <a:off x="0" y="2902955"/>
          <a:ext cx="11160125" cy="7731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D0420E-C19B-4F1C-97D4-1CD024F3C7D3}">
      <dsp:nvSpPr>
        <dsp:cNvPr id="0" name=""/>
        <dsp:cNvSpPr/>
      </dsp:nvSpPr>
      <dsp:spPr>
        <a:xfrm>
          <a:off x="233878" y="3076915"/>
          <a:ext cx="425234" cy="4252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65A6066-9D84-486E-87FE-8438624743D6}">
      <dsp:nvSpPr>
        <dsp:cNvPr id="0" name=""/>
        <dsp:cNvSpPr/>
      </dsp:nvSpPr>
      <dsp:spPr>
        <a:xfrm>
          <a:off x="892992" y="2902955"/>
          <a:ext cx="10267132" cy="773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825" tIns="81825" rIns="81825" bIns="81825" numCol="1" spcCol="1270" anchor="ctr" anchorCtr="0">
          <a:noAutofit/>
        </a:bodyPr>
        <a:lstStyle/>
        <a:p>
          <a:pPr marL="0" lvl="0" indent="0" algn="l" defTabSz="844550">
            <a:lnSpc>
              <a:spcPct val="90000"/>
            </a:lnSpc>
            <a:spcBef>
              <a:spcPct val="0"/>
            </a:spcBef>
            <a:spcAft>
              <a:spcPct val="35000"/>
            </a:spcAft>
            <a:buNone/>
          </a:pPr>
          <a:r>
            <a:rPr lang="en-ZA" sz="1900" kern="1200"/>
            <a:t>Retrofitting energy efficiency options in municipal buildings can save operating costs, while reducing emissions from electricity used for lighting, heating and cooling. </a:t>
          </a:r>
          <a:endParaRPr lang="en-US" sz="1900" kern="1200"/>
        </a:p>
      </dsp:txBody>
      <dsp:txXfrm>
        <a:off x="892992" y="2902955"/>
        <a:ext cx="10267132" cy="773153"/>
      </dsp:txXfrm>
    </dsp:sp>
    <dsp:sp modelId="{0DE2E804-47E6-43AF-AC8C-B55F2D192A3D}">
      <dsp:nvSpPr>
        <dsp:cNvPr id="0" name=""/>
        <dsp:cNvSpPr/>
      </dsp:nvSpPr>
      <dsp:spPr>
        <a:xfrm>
          <a:off x="0" y="3869397"/>
          <a:ext cx="11160125" cy="77315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8CE80E-F073-4590-A9D8-468261A5B468}">
      <dsp:nvSpPr>
        <dsp:cNvPr id="0" name=""/>
        <dsp:cNvSpPr/>
      </dsp:nvSpPr>
      <dsp:spPr>
        <a:xfrm>
          <a:off x="233878" y="4043357"/>
          <a:ext cx="425234" cy="42523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2241F9-CD68-4FB1-8600-CA7297FCB276}">
      <dsp:nvSpPr>
        <dsp:cNvPr id="0" name=""/>
        <dsp:cNvSpPr/>
      </dsp:nvSpPr>
      <dsp:spPr>
        <a:xfrm>
          <a:off x="892992" y="3869397"/>
          <a:ext cx="10267132" cy="7731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825" tIns="81825" rIns="81825" bIns="81825" numCol="1" spcCol="1270" anchor="ctr" anchorCtr="0">
          <a:noAutofit/>
        </a:bodyPr>
        <a:lstStyle/>
        <a:p>
          <a:pPr marL="0" lvl="0" indent="0" algn="l" defTabSz="844550">
            <a:lnSpc>
              <a:spcPct val="90000"/>
            </a:lnSpc>
            <a:spcBef>
              <a:spcPct val="0"/>
            </a:spcBef>
            <a:spcAft>
              <a:spcPct val="35000"/>
            </a:spcAft>
            <a:buNone/>
          </a:pPr>
          <a:r>
            <a:rPr lang="en-ZA" sz="1900" kern="1200"/>
            <a:t>Densification and public transport orientated spatial planning reduces average commute distances, lowers infrastructure servicing costs per capita, and cuts transport-related emissions.</a:t>
          </a:r>
          <a:endParaRPr lang="en-US" sz="1900" kern="1200"/>
        </a:p>
      </dsp:txBody>
      <dsp:txXfrm>
        <a:off x="892992" y="3869397"/>
        <a:ext cx="10267132" cy="7731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5B0C45-52A4-4694-8DFD-40B5F5AFC801}">
      <dsp:nvSpPr>
        <dsp:cNvPr id="0" name=""/>
        <dsp:cNvSpPr/>
      </dsp:nvSpPr>
      <dsp:spPr>
        <a:xfrm>
          <a:off x="40877" y="2434"/>
          <a:ext cx="1928137" cy="1156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Step 1: Identify main GHG emissions sources impacted by municipal actions</a:t>
          </a:r>
        </a:p>
      </dsp:txBody>
      <dsp:txXfrm>
        <a:off x="74761" y="36318"/>
        <a:ext cx="1860369" cy="1089114"/>
      </dsp:txXfrm>
    </dsp:sp>
    <dsp:sp modelId="{AECF6C24-83D0-4BEA-AC18-8D1E9A518476}">
      <dsp:nvSpPr>
        <dsp:cNvPr id="0" name=""/>
        <dsp:cNvSpPr/>
      </dsp:nvSpPr>
      <dsp:spPr>
        <a:xfrm>
          <a:off x="2138691" y="341786"/>
          <a:ext cx="408765" cy="478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2138691" y="437422"/>
        <a:ext cx="286136" cy="286906"/>
      </dsp:txXfrm>
    </dsp:sp>
    <dsp:sp modelId="{F74D3F7C-4380-4FAD-965E-2846B4D3F6B2}">
      <dsp:nvSpPr>
        <dsp:cNvPr id="0" name=""/>
        <dsp:cNvSpPr/>
      </dsp:nvSpPr>
      <dsp:spPr>
        <a:xfrm>
          <a:off x="2740269" y="2434"/>
          <a:ext cx="1928137" cy="1156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Step 2: Identify existing mitigation activities within budget, IDP and SDBIP</a:t>
          </a:r>
        </a:p>
      </dsp:txBody>
      <dsp:txXfrm>
        <a:off x="2774153" y="36318"/>
        <a:ext cx="1860369" cy="1089114"/>
      </dsp:txXfrm>
    </dsp:sp>
    <dsp:sp modelId="{4D3915B0-1DAA-4188-8E81-FF067EC0A970}">
      <dsp:nvSpPr>
        <dsp:cNvPr id="0" name=""/>
        <dsp:cNvSpPr/>
      </dsp:nvSpPr>
      <dsp:spPr>
        <a:xfrm>
          <a:off x="4838083" y="341786"/>
          <a:ext cx="408765" cy="478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4838083" y="437422"/>
        <a:ext cx="286136" cy="286906"/>
      </dsp:txXfrm>
    </dsp:sp>
    <dsp:sp modelId="{28046CC1-2E74-4418-9612-069C320F5FDF}">
      <dsp:nvSpPr>
        <dsp:cNvPr id="0" name=""/>
        <dsp:cNvSpPr/>
      </dsp:nvSpPr>
      <dsp:spPr>
        <a:xfrm>
          <a:off x="5439661" y="2434"/>
          <a:ext cx="1928137" cy="1156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Step 3: Identify projects that require additional finance or project development support</a:t>
          </a:r>
        </a:p>
      </dsp:txBody>
      <dsp:txXfrm>
        <a:off x="5473545" y="36318"/>
        <a:ext cx="1860369" cy="1089114"/>
      </dsp:txXfrm>
    </dsp:sp>
    <dsp:sp modelId="{2FC5F36E-CF5F-4B06-A77C-4FCB05FB160D}">
      <dsp:nvSpPr>
        <dsp:cNvPr id="0" name=""/>
        <dsp:cNvSpPr/>
      </dsp:nvSpPr>
      <dsp:spPr>
        <a:xfrm rot="5400000">
          <a:off x="6199347" y="1294286"/>
          <a:ext cx="408765" cy="478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sz="1100" kern="1200"/>
        </a:p>
      </dsp:txBody>
      <dsp:txXfrm rot="-5400000">
        <a:off x="6260277" y="1328993"/>
        <a:ext cx="286906" cy="286136"/>
      </dsp:txXfrm>
    </dsp:sp>
    <dsp:sp modelId="{68F5C886-9C45-4464-AA5E-C9E0E6DD4DC3}">
      <dsp:nvSpPr>
        <dsp:cNvPr id="0" name=""/>
        <dsp:cNvSpPr/>
      </dsp:nvSpPr>
      <dsp:spPr>
        <a:xfrm>
          <a:off x="5439661" y="1930571"/>
          <a:ext cx="1928137" cy="1156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Step 4: Undertake feasibility assessment  to create project shortlist</a:t>
          </a:r>
        </a:p>
      </dsp:txBody>
      <dsp:txXfrm>
        <a:off x="5473545" y="1964455"/>
        <a:ext cx="1860369" cy="1089114"/>
      </dsp:txXfrm>
    </dsp:sp>
    <dsp:sp modelId="{C83480D7-6F03-47D0-BAD8-1624F5C585D8}">
      <dsp:nvSpPr>
        <dsp:cNvPr id="0" name=""/>
        <dsp:cNvSpPr/>
      </dsp:nvSpPr>
      <dsp:spPr>
        <a:xfrm rot="10800000">
          <a:off x="4861220" y="2269923"/>
          <a:ext cx="408765" cy="478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4983849" y="2365559"/>
        <a:ext cx="286136" cy="286906"/>
      </dsp:txXfrm>
    </dsp:sp>
    <dsp:sp modelId="{1AB966A4-A8F9-499F-8BA6-96745054BE58}">
      <dsp:nvSpPr>
        <dsp:cNvPr id="0" name=""/>
        <dsp:cNvSpPr/>
      </dsp:nvSpPr>
      <dsp:spPr>
        <a:xfrm>
          <a:off x="2740269" y="1930571"/>
          <a:ext cx="1928137" cy="1156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Step 5: Prioritise projects based on local benefits</a:t>
          </a:r>
        </a:p>
      </dsp:txBody>
      <dsp:txXfrm>
        <a:off x="2774153" y="1964455"/>
        <a:ext cx="1860369" cy="1089114"/>
      </dsp:txXfrm>
    </dsp:sp>
    <dsp:sp modelId="{D5110A40-29FC-4231-B52B-65F184DA6DE4}">
      <dsp:nvSpPr>
        <dsp:cNvPr id="0" name=""/>
        <dsp:cNvSpPr/>
      </dsp:nvSpPr>
      <dsp:spPr>
        <a:xfrm rot="10800000">
          <a:off x="2161828" y="2269923"/>
          <a:ext cx="408765" cy="478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2284457" y="2365559"/>
        <a:ext cx="286136" cy="286906"/>
      </dsp:txXfrm>
    </dsp:sp>
    <dsp:sp modelId="{8A1AC417-5479-4090-8AB4-E0BAA9852629}">
      <dsp:nvSpPr>
        <dsp:cNvPr id="0" name=""/>
        <dsp:cNvSpPr/>
      </dsp:nvSpPr>
      <dsp:spPr>
        <a:xfrm>
          <a:off x="40877" y="1930571"/>
          <a:ext cx="1928137" cy="1156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Step 6: Match projects with available climate finance</a:t>
          </a:r>
        </a:p>
      </dsp:txBody>
      <dsp:txXfrm>
        <a:off x="74761" y="1964455"/>
        <a:ext cx="1860369" cy="1089114"/>
      </dsp:txXfrm>
    </dsp:sp>
    <dsp:sp modelId="{71FCC4C7-603C-414D-A17F-B636BF5D4DB6}">
      <dsp:nvSpPr>
        <dsp:cNvPr id="0" name=""/>
        <dsp:cNvSpPr/>
      </dsp:nvSpPr>
      <dsp:spPr>
        <a:xfrm rot="5400000">
          <a:off x="806211" y="3212088"/>
          <a:ext cx="397470" cy="478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5400000">
        <a:off x="861494" y="3252442"/>
        <a:ext cx="286906" cy="278229"/>
      </dsp:txXfrm>
    </dsp:sp>
    <dsp:sp modelId="{EF046E3D-295E-4579-8AE3-904D8D198F2D}">
      <dsp:nvSpPr>
        <dsp:cNvPr id="0" name=""/>
        <dsp:cNvSpPr/>
      </dsp:nvSpPr>
      <dsp:spPr>
        <a:xfrm>
          <a:off x="40877" y="3837399"/>
          <a:ext cx="1928137" cy="1156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Step 7: Develop early-stage climate-focused project proposal for shortlisted projects</a:t>
          </a:r>
        </a:p>
      </dsp:txBody>
      <dsp:txXfrm>
        <a:off x="74761" y="3871283"/>
        <a:ext cx="1860369" cy="1089114"/>
      </dsp:txXfrm>
    </dsp:sp>
    <dsp:sp modelId="{84BC430A-4C54-4FB8-A97F-A3881826D40D}">
      <dsp:nvSpPr>
        <dsp:cNvPr id="0" name=""/>
        <dsp:cNvSpPr/>
      </dsp:nvSpPr>
      <dsp:spPr>
        <a:xfrm rot="27138">
          <a:off x="2138684" y="4187314"/>
          <a:ext cx="408777" cy="478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2138686" y="4282466"/>
        <a:ext cx="286144" cy="286906"/>
      </dsp:txXfrm>
    </dsp:sp>
    <dsp:sp modelId="{C67C8C63-6AFB-494C-B783-E9749F302532}">
      <dsp:nvSpPr>
        <dsp:cNvPr id="0" name=""/>
        <dsp:cNvSpPr/>
      </dsp:nvSpPr>
      <dsp:spPr>
        <a:xfrm>
          <a:off x="2740269" y="3858708"/>
          <a:ext cx="1928137" cy="1156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Step 8: Engage with funders and implement projects</a:t>
          </a:r>
        </a:p>
      </dsp:txBody>
      <dsp:txXfrm>
        <a:off x="2774153" y="3892592"/>
        <a:ext cx="1860369" cy="1089114"/>
      </dsp:txXfrm>
    </dsp:sp>
    <dsp:sp modelId="{5977CD4F-FE04-4D2E-8640-BA5D324FB8DF}">
      <dsp:nvSpPr>
        <dsp:cNvPr id="0" name=""/>
        <dsp:cNvSpPr/>
      </dsp:nvSpPr>
      <dsp:spPr>
        <a:xfrm>
          <a:off x="4838083" y="4198061"/>
          <a:ext cx="408765" cy="47817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4838083" y="4293697"/>
        <a:ext cx="286136" cy="286906"/>
      </dsp:txXfrm>
    </dsp:sp>
    <dsp:sp modelId="{5B0C432B-24FC-4595-832C-310C8417CA4F}">
      <dsp:nvSpPr>
        <dsp:cNvPr id="0" name=""/>
        <dsp:cNvSpPr/>
      </dsp:nvSpPr>
      <dsp:spPr>
        <a:xfrm>
          <a:off x="5439661" y="3858708"/>
          <a:ext cx="1928137" cy="115688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solidFill>
                <a:prstClr val="white"/>
              </a:solidFill>
              <a:latin typeface="Aptos" panose="02110004020202020204"/>
              <a:ea typeface="+mn-ea"/>
              <a:cs typeface="+mn-cs"/>
            </a:rPr>
            <a:t>Step 9: Update budgets and plans and capture learnings</a:t>
          </a:r>
        </a:p>
      </dsp:txBody>
      <dsp:txXfrm>
        <a:off x="5473545" y="3892592"/>
        <a:ext cx="1860369" cy="10891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08002E-C9CD-4E32-B83E-6C33C4F2E12A}">
      <dsp:nvSpPr>
        <dsp:cNvPr id="0" name=""/>
        <dsp:cNvSpPr/>
      </dsp:nvSpPr>
      <dsp:spPr>
        <a:xfrm>
          <a:off x="0" y="567"/>
          <a:ext cx="11160125" cy="13271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F85F7C-FCF9-4428-A276-6301E6243C88}">
      <dsp:nvSpPr>
        <dsp:cNvPr id="0" name=""/>
        <dsp:cNvSpPr/>
      </dsp:nvSpPr>
      <dsp:spPr>
        <a:xfrm>
          <a:off x="401464" y="299177"/>
          <a:ext cx="729935" cy="7299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9D9D7D-E2C4-4CD8-96A6-CEC8ACBDC5CB}">
      <dsp:nvSpPr>
        <dsp:cNvPr id="0" name=""/>
        <dsp:cNvSpPr/>
      </dsp:nvSpPr>
      <dsp:spPr>
        <a:xfrm>
          <a:off x="1532865" y="567"/>
          <a:ext cx="9627259" cy="1327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457" tIns="140457" rIns="140457" bIns="140457" numCol="1" spcCol="1270" anchor="ctr" anchorCtr="0">
          <a:noAutofit/>
        </a:bodyPr>
        <a:lstStyle/>
        <a:p>
          <a:pPr marL="0" lvl="0" indent="0" algn="l" defTabSz="844550">
            <a:lnSpc>
              <a:spcPct val="90000"/>
            </a:lnSpc>
            <a:spcBef>
              <a:spcPct val="0"/>
            </a:spcBef>
            <a:spcAft>
              <a:spcPct val="35000"/>
            </a:spcAft>
            <a:buNone/>
          </a:pPr>
          <a:r>
            <a:rPr lang="en-ZA" sz="1900" b="0" i="0" kern="1200"/>
            <a:t>Engage with the individuals in relevant departments responsible for planning and implementing identified mitigation actions. </a:t>
          </a:r>
          <a:endParaRPr lang="en-US" sz="1900" kern="1200"/>
        </a:p>
      </dsp:txBody>
      <dsp:txXfrm>
        <a:off x="1532865" y="567"/>
        <a:ext cx="9627259" cy="1327156"/>
      </dsp:txXfrm>
    </dsp:sp>
    <dsp:sp modelId="{C49F66AB-6B10-49B6-B989-07ECC767764D}">
      <dsp:nvSpPr>
        <dsp:cNvPr id="0" name=""/>
        <dsp:cNvSpPr/>
      </dsp:nvSpPr>
      <dsp:spPr>
        <a:xfrm>
          <a:off x="0" y="1659512"/>
          <a:ext cx="11160125" cy="13271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42AE8D-2F7B-4FBA-81CE-DDFEBD1DCF85}">
      <dsp:nvSpPr>
        <dsp:cNvPr id="0" name=""/>
        <dsp:cNvSpPr/>
      </dsp:nvSpPr>
      <dsp:spPr>
        <a:xfrm>
          <a:off x="401464" y="1958122"/>
          <a:ext cx="729935" cy="7299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C02C2E-2714-48B4-903E-DE08529CDD8F}">
      <dsp:nvSpPr>
        <dsp:cNvPr id="0" name=""/>
        <dsp:cNvSpPr/>
      </dsp:nvSpPr>
      <dsp:spPr>
        <a:xfrm>
          <a:off x="1532865" y="1659512"/>
          <a:ext cx="9627259" cy="1327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457" tIns="140457" rIns="140457" bIns="140457" numCol="1" spcCol="1270" anchor="ctr" anchorCtr="0">
          <a:noAutofit/>
        </a:bodyPr>
        <a:lstStyle/>
        <a:p>
          <a:pPr marL="0" lvl="0" indent="0" algn="l" defTabSz="844550">
            <a:lnSpc>
              <a:spcPct val="90000"/>
            </a:lnSpc>
            <a:spcBef>
              <a:spcPct val="0"/>
            </a:spcBef>
            <a:spcAft>
              <a:spcPct val="35000"/>
            </a:spcAft>
            <a:buNone/>
          </a:pPr>
          <a:r>
            <a:rPr lang="en-ZA" sz="1900" b="0" i="0" kern="1200"/>
            <a:t>Aim is to understand whether any of the identified activities could be expanded if additional financing becomes available. </a:t>
          </a:r>
          <a:endParaRPr lang="en-US" sz="1900" kern="1200"/>
        </a:p>
      </dsp:txBody>
      <dsp:txXfrm>
        <a:off x="1532865" y="1659512"/>
        <a:ext cx="9627259" cy="1327156"/>
      </dsp:txXfrm>
    </dsp:sp>
    <dsp:sp modelId="{B37ED253-7067-4FF2-9956-E1B3727830A2}">
      <dsp:nvSpPr>
        <dsp:cNvPr id="0" name=""/>
        <dsp:cNvSpPr/>
      </dsp:nvSpPr>
      <dsp:spPr>
        <a:xfrm>
          <a:off x="0" y="3318457"/>
          <a:ext cx="11160125" cy="13271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7A038B-E211-4C60-A8A8-9382F5BC5DB6}">
      <dsp:nvSpPr>
        <dsp:cNvPr id="0" name=""/>
        <dsp:cNvSpPr/>
      </dsp:nvSpPr>
      <dsp:spPr>
        <a:xfrm>
          <a:off x="401464" y="3617067"/>
          <a:ext cx="729935" cy="72993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326457F-16C4-4BAB-8123-C632B1B47053}">
      <dsp:nvSpPr>
        <dsp:cNvPr id="0" name=""/>
        <dsp:cNvSpPr/>
      </dsp:nvSpPr>
      <dsp:spPr>
        <a:xfrm>
          <a:off x="1532865" y="3318457"/>
          <a:ext cx="9627259" cy="1327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457" tIns="140457" rIns="140457" bIns="140457" numCol="1" spcCol="1270" anchor="ctr" anchorCtr="0">
          <a:noAutofit/>
        </a:bodyPr>
        <a:lstStyle/>
        <a:p>
          <a:pPr marL="0" lvl="0" indent="0" algn="l" defTabSz="844550">
            <a:lnSpc>
              <a:spcPct val="90000"/>
            </a:lnSpc>
            <a:spcBef>
              <a:spcPct val="0"/>
            </a:spcBef>
            <a:spcAft>
              <a:spcPct val="35000"/>
            </a:spcAft>
            <a:buNone/>
          </a:pPr>
          <a:r>
            <a:rPr lang="en-ZA" sz="1900" b="0" i="0" kern="1200"/>
            <a:t>This can either be because additional budget will enable the scale of the activity to increase, or because additional budget can fund additional project preparation work needed to scale up the activity or to plan additional phases that may happen in the current or future budget periods. </a:t>
          </a:r>
          <a:endParaRPr lang="en-US" sz="1900" kern="1200"/>
        </a:p>
      </dsp:txBody>
      <dsp:txXfrm>
        <a:off x="1532865" y="3318457"/>
        <a:ext cx="9627259" cy="1327156"/>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E1C97D-EE81-4C7B-9FDF-E51CB851391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0FD1F28-2DAB-4EF5-B6A3-6B9A5A0261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7E5776-FB40-4742-968A-6332F4A2EE00}" type="datetimeFigureOut">
              <a:rPr lang="en-GB" smtClean="0"/>
              <a:t>03/09/2026</a:t>
            </a:fld>
            <a:endParaRPr lang="en-GB"/>
          </a:p>
        </p:txBody>
      </p:sp>
      <p:sp>
        <p:nvSpPr>
          <p:cNvPr id="4" name="Footer Placeholder 3">
            <a:extLst>
              <a:ext uri="{FF2B5EF4-FFF2-40B4-BE49-F238E27FC236}">
                <a16:creationId xmlns:a16="http://schemas.microsoft.com/office/drawing/2014/main" id="{1E08DF98-82A1-435D-B6F6-EF60779D6E9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6BC6BA2-D87A-4541-BA19-2F767E5EC9C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85572C-A01C-4567-8CEB-EC682BAADE77}" type="slidenum">
              <a:rPr lang="en-GB" smtClean="0"/>
              <a:t>‹#›</a:t>
            </a:fld>
            <a:endParaRPr lang="en-GB"/>
          </a:p>
        </p:txBody>
      </p:sp>
    </p:spTree>
    <p:extLst>
      <p:ext uri="{BB962C8B-B14F-4D97-AF65-F5344CB8AC3E}">
        <p14:creationId xmlns:p14="http://schemas.microsoft.com/office/powerpoint/2010/main" val="3537755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39503B-2ED7-400E-BFAD-BE2E007317ED}" type="datetimeFigureOut">
              <a:rPr lang="en-GB" smtClean="0"/>
              <a:t>03/09/2026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6C1329-C63B-4808-8D74-31FAD9BF468A}" type="slidenum">
              <a:rPr lang="en-GB" smtClean="0"/>
              <a:t>‹#›</a:t>
            </a:fld>
            <a:endParaRPr lang="en-GB"/>
          </a:p>
        </p:txBody>
      </p:sp>
    </p:spTree>
    <p:extLst>
      <p:ext uri="{BB962C8B-B14F-4D97-AF65-F5344CB8AC3E}">
        <p14:creationId xmlns:p14="http://schemas.microsoft.com/office/powerpoint/2010/main" val="772273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C1329-C63B-4808-8D74-31FAD9BF468A}" type="slidenum">
              <a:rPr lang="en-GB" smtClean="0"/>
              <a:t>37</a:t>
            </a:fld>
            <a:endParaRPr lang="en-GB"/>
          </a:p>
        </p:txBody>
      </p:sp>
    </p:spTree>
    <p:extLst>
      <p:ext uri="{BB962C8B-B14F-4D97-AF65-F5344CB8AC3E}">
        <p14:creationId xmlns:p14="http://schemas.microsoft.com/office/powerpoint/2010/main" val="2128227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C1329-C63B-4808-8D74-31FAD9BF468A}" type="slidenum">
              <a:rPr lang="en-GB" smtClean="0"/>
              <a:t>43</a:t>
            </a:fld>
            <a:endParaRPr lang="en-GB"/>
          </a:p>
        </p:txBody>
      </p:sp>
    </p:spTree>
    <p:extLst>
      <p:ext uri="{BB962C8B-B14F-4D97-AF65-F5344CB8AC3E}">
        <p14:creationId xmlns:p14="http://schemas.microsoft.com/office/powerpoint/2010/main" val="3065282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6C1329-C63B-4808-8D74-31FAD9BF468A}" type="slidenum">
              <a:rPr lang="en-GB" smtClean="0"/>
              <a:t>50</a:t>
            </a:fld>
            <a:endParaRPr lang="en-GB"/>
          </a:p>
        </p:txBody>
      </p:sp>
    </p:spTree>
    <p:extLst>
      <p:ext uri="{BB962C8B-B14F-4D97-AF65-F5344CB8AC3E}">
        <p14:creationId xmlns:p14="http://schemas.microsoft.com/office/powerpoint/2010/main" val="30610131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hyperlink" Target="http://www.ukpact.co.uk/" TargetMode="External"/><Relationship Id="rId1" Type="http://schemas.openxmlformats.org/officeDocument/2006/relationships/slideMaster" Target="../slideMasters/slideMaster1.xml"/><Relationship Id="rId5" Type="http://schemas.openxmlformats.org/officeDocument/2006/relationships/image" Target="../media/image1.jpeg"/><Relationship Id="rId4" Type="http://schemas.openxmlformats.org/officeDocument/2006/relationships/image" Target="../media/image5.sv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www.ukpact.co.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country specific)">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5A812B2E-9293-4C93-8461-DAE314C19D2C}"/>
              </a:ext>
            </a:extLst>
          </p:cNvPr>
          <p:cNvSpPr>
            <a:spLocks noGrp="1"/>
          </p:cNvSpPr>
          <p:nvPr>
            <p:ph type="body" idx="10" hasCustomPrompt="1"/>
          </p:nvPr>
        </p:nvSpPr>
        <p:spPr>
          <a:xfrm>
            <a:off x="765778" y="6128049"/>
            <a:ext cx="5556000" cy="381520"/>
          </a:xfrm>
          <a:prstGeom prst="rect">
            <a:avLst/>
          </a:prstGeom>
        </p:spPr>
        <p:txBody>
          <a:bodyPr lIns="0" tIns="0" rIns="0" bIns="0" anchor="t" anchorCtr="0">
            <a:normAutofit/>
          </a:bodyPr>
          <a:lstStyle>
            <a:lvl1pPr marL="0" indent="0">
              <a:buNone/>
              <a:defRPr sz="1600" b="1" i="0" spc="0">
                <a:solidFill>
                  <a:schemeClr val="accent2"/>
                </a:solidFill>
                <a:latin typeface="+mn-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Month Year</a:t>
            </a:r>
          </a:p>
        </p:txBody>
      </p:sp>
      <p:sp>
        <p:nvSpPr>
          <p:cNvPr id="15" name="Text Placeholder 23">
            <a:extLst>
              <a:ext uri="{FF2B5EF4-FFF2-40B4-BE49-F238E27FC236}">
                <a16:creationId xmlns:a16="http://schemas.microsoft.com/office/drawing/2014/main" id="{C2078F40-40E9-4F77-8EEF-971127BAEAB6}"/>
              </a:ext>
            </a:extLst>
          </p:cNvPr>
          <p:cNvSpPr>
            <a:spLocks noGrp="1"/>
          </p:cNvSpPr>
          <p:nvPr>
            <p:ph type="body" sz="quarter" idx="13" hasCustomPrompt="1"/>
          </p:nvPr>
        </p:nvSpPr>
        <p:spPr>
          <a:xfrm>
            <a:off x="750952" y="2784540"/>
            <a:ext cx="7509600" cy="1082675"/>
          </a:xfrm>
          <a:prstGeom prst="rect">
            <a:avLst/>
          </a:prstGeom>
        </p:spPr>
        <p:txBody>
          <a:bodyPr lIns="0" tIns="0" rIns="0" bIns="0" anchor="b"/>
          <a:lstStyle>
            <a:lvl1pPr>
              <a:defRPr lang="en-GB" sz="4000" b="1" i="0" dirty="0">
                <a:solidFill>
                  <a:schemeClr val="accent1"/>
                </a:solidFill>
                <a:latin typeface="+mj-lt"/>
                <a:cs typeface="Arial Black" panose="020B0604020202020204" pitchFamily="34" charset="0"/>
              </a:defRPr>
            </a:lvl1pPr>
          </a:lstStyle>
          <a:p>
            <a:pPr marL="0" lvl="0" indent="0">
              <a:buNone/>
            </a:pPr>
            <a:r>
              <a:rPr lang="en-GB"/>
              <a:t>Click to add a main title</a:t>
            </a:r>
          </a:p>
        </p:txBody>
      </p:sp>
      <p:sp>
        <p:nvSpPr>
          <p:cNvPr id="23" name="Text Placeholder 16">
            <a:extLst>
              <a:ext uri="{FF2B5EF4-FFF2-40B4-BE49-F238E27FC236}">
                <a16:creationId xmlns:a16="http://schemas.microsoft.com/office/drawing/2014/main" id="{51DAE819-59DD-4A36-A745-BF72341CC011}"/>
              </a:ext>
            </a:extLst>
          </p:cNvPr>
          <p:cNvSpPr>
            <a:spLocks noGrp="1"/>
          </p:cNvSpPr>
          <p:nvPr>
            <p:ph type="body" sz="quarter" idx="12" hasCustomPrompt="1"/>
          </p:nvPr>
        </p:nvSpPr>
        <p:spPr>
          <a:xfrm>
            <a:off x="750952" y="4282867"/>
            <a:ext cx="5580062" cy="819150"/>
          </a:xfrm>
          <a:prstGeom prst="rect">
            <a:avLst/>
          </a:prstGeom>
        </p:spPr>
        <p:txBody>
          <a:bodyPr lIns="0" tIns="0" rIns="0" bIns="0"/>
          <a:lstStyle>
            <a:lvl1pPr marL="0" indent="0">
              <a:buNone/>
              <a:defRPr sz="2400" b="0" i="0">
                <a:latin typeface="+mn-lt"/>
                <a:cs typeface="Arial" panose="020B0604020202020204" pitchFamily="34" charset="0"/>
              </a:defRPr>
            </a:lvl1pPr>
          </a:lstStyle>
          <a:p>
            <a:pPr lvl="0"/>
            <a:r>
              <a:rPr lang="en-GB"/>
              <a:t>Click to add a subtitle</a:t>
            </a:r>
            <a:endParaRPr lang="en-US"/>
          </a:p>
        </p:txBody>
      </p:sp>
      <p:cxnSp>
        <p:nvCxnSpPr>
          <p:cNvPr id="24" name="Straight Connector 23">
            <a:extLst>
              <a:ext uri="{FF2B5EF4-FFF2-40B4-BE49-F238E27FC236}">
                <a16:creationId xmlns:a16="http://schemas.microsoft.com/office/drawing/2014/main" id="{CB86CDCB-7B4C-4775-8209-9E88C567511F}"/>
              </a:ext>
            </a:extLst>
          </p:cNvPr>
          <p:cNvCxnSpPr>
            <a:cxnSpLocks/>
          </p:cNvCxnSpPr>
          <p:nvPr userDrawn="1"/>
        </p:nvCxnSpPr>
        <p:spPr>
          <a:xfrm>
            <a:off x="760187" y="4053485"/>
            <a:ext cx="961881"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reeform: Shape 2">
            <a:extLst>
              <a:ext uri="{FF2B5EF4-FFF2-40B4-BE49-F238E27FC236}">
                <a16:creationId xmlns:a16="http://schemas.microsoft.com/office/drawing/2014/main" id="{8C010064-F1D3-4D6F-8CFA-B4493515B359}"/>
              </a:ext>
            </a:extLst>
          </p:cNvPr>
          <p:cNvSpPr/>
          <p:nvPr userDrawn="1"/>
        </p:nvSpPr>
        <p:spPr>
          <a:xfrm>
            <a:off x="7947226" y="0"/>
            <a:ext cx="4244774"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0" name="Picture Placeholder 2">
            <a:extLst>
              <a:ext uri="{FF2B5EF4-FFF2-40B4-BE49-F238E27FC236}">
                <a16:creationId xmlns:a16="http://schemas.microsoft.com/office/drawing/2014/main" id="{F2867208-6CB9-6245-8413-09585DB945AA}"/>
              </a:ext>
            </a:extLst>
          </p:cNvPr>
          <p:cNvSpPr>
            <a:spLocks noGrp="1"/>
          </p:cNvSpPr>
          <p:nvPr>
            <p:ph type="pic" sz="quarter" idx="14" hasCustomPrompt="1"/>
          </p:nvPr>
        </p:nvSpPr>
        <p:spPr>
          <a:xfrm>
            <a:off x="4614631" y="824955"/>
            <a:ext cx="1915568" cy="1404103"/>
          </a:xfrm>
          <a:prstGeom prst="rect">
            <a:avLst/>
          </a:prstGeom>
        </p:spPr>
        <p:txBody>
          <a:bodyPr/>
          <a:lstStyle>
            <a:lvl1pPr marL="0" indent="0">
              <a:buNone/>
              <a:defRPr sz="1600"/>
            </a:lvl1pPr>
          </a:lstStyle>
          <a:p>
            <a:r>
              <a:rPr lang="en-GB"/>
              <a:t>Co-branding logo (if any)</a:t>
            </a:r>
          </a:p>
        </p:txBody>
      </p:sp>
      <p:pic>
        <p:nvPicPr>
          <p:cNvPr id="2" name="Picture 1">
            <a:extLst>
              <a:ext uri="{FF2B5EF4-FFF2-40B4-BE49-F238E27FC236}">
                <a16:creationId xmlns:a16="http://schemas.microsoft.com/office/drawing/2014/main" id="{5BF25C7C-27D1-2DCD-2C13-91C4146126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0187" y="1088504"/>
            <a:ext cx="3186780" cy="585072"/>
          </a:xfrm>
          <a:prstGeom prst="rect">
            <a:avLst/>
          </a:prstGeom>
        </p:spPr>
      </p:pic>
    </p:spTree>
    <p:extLst>
      <p:ext uri="{BB962C8B-B14F-4D97-AF65-F5344CB8AC3E}">
        <p14:creationId xmlns:p14="http://schemas.microsoft.com/office/powerpoint/2010/main" val="1566258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Subtitle + Text">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8" y="1669500"/>
            <a:ext cx="11160125" cy="4647600"/>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content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D90ED9E-5954-41FA-AB64-EFB17CE9F75B}"/>
              </a:ext>
            </a:extLst>
          </p:cNvPr>
          <p:cNvSpPr>
            <a:spLocks noGrp="1"/>
          </p:cNvSpPr>
          <p:nvPr>
            <p:ph type="body" sz="quarter" idx="14"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
        <p:nvSpPr>
          <p:cNvPr id="12" name="TextBox 11">
            <a:extLst>
              <a:ext uri="{FF2B5EF4-FFF2-40B4-BE49-F238E27FC236}">
                <a16:creationId xmlns:a16="http://schemas.microsoft.com/office/drawing/2014/main" id="{AC26EF68-FBAA-48E1-A38C-CD7A1917DD03}"/>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1420264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Text + Shape">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E051C491-8ECC-4BA7-9BEC-F388A5078B19}"/>
              </a:ext>
            </a:extLst>
          </p:cNvPr>
          <p:cNvSpPr>
            <a:spLocks noGrp="1"/>
          </p:cNvSpPr>
          <p:nvPr>
            <p:ph type="body" sz="quarter" idx="11" hasCustomPrompt="1"/>
          </p:nvPr>
        </p:nvSpPr>
        <p:spPr>
          <a:xfrm>
            <a:off x="527549" y="549274"/>
            <a:ext cx="7519699" cy="730885"/>
          </a:xfrm>
          <a:prstGeom prst="rect">
            <a:avLst/>
          </a:prstGeom>
        </p:spPr>
        <p:txBody>
          <a:bodyPr lIns="0" tIns="0" rIns="0" bIns="0" anchor="ctr"/>
          <a:lstStyle>
            <a:lvl1pPr marL="0" indent="0">
              <a:buNone/>
              <a:defRPr sz="2400" b="1" i="0">
                <a:solidFill>
                  <a:schemeClr val="accent1"/>
                </a:solidFill>
                <a:latin typeface="+mj-lt"/>
                <a:cs typeface="Arial Black" panose="020B0604020202020204" pitchFamily="34" charset="0"/>
              </a:defRPr>
            </a:lvl1pPr>
          </a:lstStyle>
          <a:p>
            <a:pPr lvl="0"/>
            <a:r>
              <a:rPr lang="en-GB"/>
              <a:t>Slide title (can extend to two lines)</a:t>
            </a:r>
          </a:p>
        </p:txBody>
      </p:sp>
      <p:cxnSp>
        <p:nvCxnSpPr>
          <p:cNvPr id="5" name="Straight Connector 4">
            <a:extLst>
              <a:ext uri="{FF2B5EF4-FFF2-40B4-BE49-F238E27FC236}">
                <a16:creationId xmlns:a16="http://schemas.microsoft.com/office/drawing/2014/main" id="{04BA5998-6F94-43C5-A099-908965AEE99C}"/>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7F312CC6-D897-4E9E-BF48-6AD769422AC3}"/>
              </a:ext>
            </a:extLst>
          </p:cNvPr>
          <p:cNvSpPr>
            <a:spLocks noGrp="1"/>
          </p:cNvSpPr>
          <p:nvPr>
            <p:ph sz="quarter" idx="13" hasCustomPrompt="1"/>
          </p:nvPr>
        </p:nvSpPr>
        <p:spPr>
          <a:xfrm>
            <a:off x="515939" y="1671292"/>
            <a:ext cx="7519698" cy="4647600"/>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content</a:t>
            </a:r>
          </a:p>
        </p:txBody>
      </p:sp>
      <p:sp>
        <p:nvSpPr>
          <p:cNvPr id="2" name="TextBox 1">
            <a:extLst>
              <a:ext uri="{FF2B5EF4-FFF2-40B4-BE49-F238E27FC236}">
                <a16:creationId xmlns:a16="http://schemas.microsoft.com/office/drawing/2014/main" id="{F8029646-86D6-4BC1-98FB-EF812D2CE0CA}"/>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4" name="Freeform: Shape 3">
            <a:extLst>
              <a:ext uri="{FF2B5EF4-FFF2-40B4-BE49-F238E27FC236}">
                <a16:creationId xmlns:a16="http://schemas.microsoft.com/office/drawing/2014/main" id="{637CC9ED-1E88-4782-ACB9-C11EA2FF1DBD}"/>
              </a:ext>
            </a:extLst>
          </p:cNvPr>
          <p:cNvSpPr/>
          <p:nvPr userDrawn="1"/>
        </p:nvSpPr>
        <p:spPr>
          <a:xfrm>
            <a:off x="8274708" y="0"/>
            <a:ext cx="3917292"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3275443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Subtitle + Text + Shape">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8" y="549276"/>
            <a:ext cx="7538170"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9" y="1671292"/>
            <a:ext cx="7538170" cy="4647600"/>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content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D90ED9E-5954-41FA-AB64-EFB17CE9F75B}"/>
              </a:ext>
            </a:extLst>
          </p:cNvPr>
          <p:cNvSpPr>
            <a:spLocks noGrp="1"/>
          </p:cNvSpPr>
          <p:nvPr>
            <p:ph type="body" sz="quarter" idx="14" hasCustomPrompt="1"/>
          </p:nvPr>
        </p:nvSpPr>
        <p:spPr>
          <a:xfrm>
            <a:off x="515939" y="926465"/>
            <a:ext cx="7538170" cy="338138"/>
          </a:xfrm>
          <a:prstGeom prst="rect">
            <a:avLst/>
          </a:prstGeom>
        </p:spPr>
        <p:txBody>
          <a:bodyPr lIns="0" tIns="0" rIns="0" bIns="0" anchor="b"/>
          <a:lstStyle>
            <a:lvl1pPr marL="0" indent="0">
              <a:buNone/>
              <a:defRPr sz="1800" b="1"/>
            </a:lvl1pPr>
          </a:lstStyle>
          <a:p>
            <a:pPr lvl="0"/>
            <a:r>
              <a:rPr lang="en-GB"/>
              <a:t>Subtitle</a:t>
            </a:r>
          </a:p>
        </p:txBody>
      </p:sp>
      <p:sp>
        <p:nvSpPr>
          <p:cNvPr id="12" name="TextBox 11">
            <a:extLst>
              <a:ext uri="{FF2B5EF4-FFF2-40B4-BE49-F238E27FC236}">
                <a16:creationId xmlns:a16="http://schemas.microsoft.com/office/drawing/2014/main" id="{AC26EF68-FBAA-48E1-A38C-CD7A1917DD03}"/>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2" name="Freeform: Shape 1">
            <a:extLst>
              <a:ext uri="{FF2B5EF4-FFF2-40B4-BE49-F238E27FC236}">
                <a16:creationId xmlns:a16="http://schemas.microsoft.com/office/drawing/2014/main" id="{3CE398DC-B101-429E-89E6-533CFD29966C}"/>
              </a:ext>
            </a:extLst>
          </p:cNvPr>
          <p:cNvSpPr/>
          <p:nvPr userDrawn="1"/>
        </p:nvSpPr>
        <p:spPr>
          <a:xfrm>
            <a:off x="8274708" y="0"/>
            <a:ext cx="3917292"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37973056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Text (Half/Half)">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C1C6F2-EB77-4564-AF82-9F07F79FAAB9}"/>
              </a:ext>
            </a:extLst>
          </p:cNvPr>
          <p:cNvSpPr/>
          <p:nvPr userDrawn="1"/>
        </p:nvSpPr>
        <p:spPr>
          <a:xfrm>
            <a:off x="6096000" y="0"/>
            <a:ext cx="6096000" cy="6858000"/>
          </a:xfrm>
          <a:prstGeom prst="rect">
            <a:avLst/>
          </a:prstGeom>
          <a:solidFill>
            <a:schemeClr val="accent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9" y="1710271"/>
            <a:ext cx="5432280" cy="3428995"/>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862A4D3-4233-45B1-9FD2-563BE3CFD0AE}"/>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12" name="Content Placeholder 11">
            <a:extLst>
              <a:ext uri="{FF2B5EF4-FFF2-40B4-BE49-F238E27FC236}">
                <a16:creationId xmlns:a16="http://schemas.microsoft.com/office/drawing/2014/main" id="{DB2CD757-A2DB-4D22-8EC4-51AF5937A2E2}"/>
              </a:ext>
            </a:extLst>
          </p:cNvPr>
          <p:cNvSpPr>
            <a:spLocks noGrp="1"/>
          </p:cNvSpPr>
          <p:nvPr>
            <p:ph sz="quarter" idx="15" hasCustomPrompt="1"/>
          </p:nvPr>
        </p:nvSpPr>
        <p:spPr>
          <a:xfrm>
            <a:off x="6243784" y="1710271"/>
            <a:ext cx="5432280" cy="3428995"/>
          </a:xfrm>
          <a:prstGeom prst="rect">
            <a:avLst/>
          </a:prstGeom>
        </p:spPr>
        <p:txBody>
          <a:bodyPr lIns="0" tIns="0" rIns="0" bIns="0" numCol="1" spcCol="540000"/>
          <a:lstStyle>
            <a:lvl1pPr marL="0" indent="0">
              <a:buNone/>
              <a:defRPr sz="1800" b="0" i="0">
                <a:solidFill>
                  <a:schemeClr val="bg1"/>
                </a:solidFill>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
        <p:nvSpPr>
          <p:cNvPr id="9" name="Text Placeholder 14">
            <a:extLst>
              <a:ext uri="{FF2B5EF4-FFF2-40B4-BE49-F238E27FC236}">
                <a16:creationId xmlns:a16="http://schemas.microsoft.com/office/drawing/2014/main" id="{BEDD09D1-7DF8-4E44-B70F-CB73900EB968}"/>
              </a:ext>
            </a:extLst>
          </p:cNvPr>
          <p:cNvSpPr>
            <a:spLocks noGrp="1"/>
          </p:cNvSpPr>
          <p:nvPr>
            <p:ph type="body" sz="quarter" idx="11" hasCustomPrompt="1"/>
          </p:nvPr>
        </p:nvSpPr>
        <p:spPr>
          <a:xfrm>
            <a:off x="527549" y="549274"/>
            <a:ext cx="5568451" cy="730885"/>
          </a:xfrm>
          <a:prstGeom prst="rect">
            <a:avLst/>
          </a:prstGeom>
        </p:spPr>
        <p:txBody>
          <a:bodyPr lIns="0" tIns="0" rIns="0" bIns="0" anchor="ctr"/>
          <a:lstStyle>
            <a:lvl1pPr marL="0" indent="0">
              <a:buNone/>
              <a:defRPr sz="2400" b="1" i="0">
                <a:solidFill>
                  <a:schemeClr val="accent1"/>
                </a:solidFill>
                <a:latin typeface="+mj-lt"/>
                <a:cs typeface="Arial Black" panose="020B0604020202020204" pitchFamily="34" charset="0"/>
              </a:defRPr>
            </a:lvl1pPr>
          </a:lstStyle>
          <a:p>
            <a:pPr lvl="0"/>
            <a:r>
              <a:rPr lang="en-GB"/>
              <a:t>Slide title (can extend to two lines)</a:t>
            </a:r>
          </a:p>
        </p:txBody>
      </p:sp>
    </p:spTree>
    <p:extLst>
      <p:ext uri="{BB962C8B-B14F-4D97-AF65-F5344CB8AC3E}">
        <p14:creationId xmlns:p14="http://schemas.microsoft.com/office/powerpoint/2010/main" val="1012314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Subtitle + Text (Half/Half)">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C1C6F2-EB77-4564-AF82-9F07F79FAAB9}"/>
              </a:ext>
            </a:extLst>
          </p:cNvPr>
          <p:cNvSpPr/>
          <p:nvPr userDrawn="1"/>
        </p:nvSpPr>
        <p:spPr>
          <a:xfrm>
            <a:off x="6096000" y="0"/>
            <a:ext cx="6096000" cy="6858000"/>
          </a:xfrm>
          <a:prstGeom prst="rect">
            <a:avLst/>
          </a:prstGeom>
          <a:solidFill>
            <a:schemeClr val="accent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8" y="549276"/>
            <a:ext cx="5506172"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9" y="1710271"/>
            <a:ext cx="5432280" cy="3428995"/>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D90ED9E-5954-41FA-AB64-EFB17CE9F75B}"/>
              </a:ext>
            </a:extLst>
          </p:cNvPr>
          <p:cNvSpPr>
            <a:spLocks noGrp="1"/>
          </p:cNvSpPr>
          <p:nvPr>
            <p:ph type="body" sz="quarter" idx="14" hasCustomPrompt="1"/>
          </p:nvPr>
        </p:nvSpPr>
        <p:spPr>
          <a:xfrm>
            <a:off x="515939" y="926465"/>
            <a:ext cx="5506172" cy="338138"/>
          </a:xfrm>
          <a:prstGeom prst="rect">
            <a:avLst/>
          </a:prstGeom>
        </p:spPr>
        <p:txBody>
          <a:bodyPr lIns="0" tIns="0" rIns="0" bIns="0" anchor="b"/>
          <a:lstStyle>
            <a:lvl1pPr marL="0" indent="0">
              <a:buNone/>
              <a:defRPr sz="1800" b="1"/>
            </a:lvl1pPr>
          </a:lstStyle>
          <a:p>
            <a:pPr lvl="0"/>
            <a:r>
              <a:rPr lang="en-GB"/>
              <a:t>Subtitle</a:t>
            </a:r>
          </a:p>
        </p:txBody>
      </p:sp>
      <p:sp>
        <p:nvSpPr>
          <p:cNvPr id="18" name="TextBox 17">
            <a:extLst>
              <a:ext uri="{FF2B5EF4-FFF2-40B4-BE49-F238E27FC236}">
                <a16:creationId xmlns:a16="http://schemas.microsoft.com/office/drawing/2014/main" id="{1862A4D3-4233-45B1-9FD2-563BE3CFD0AE}"/>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12" name="Content Placeholder 11">
            <a:extLst>
              <a:ext uri="{FF2B5EF4-FFF2-40B4-BE49-F238E27FC236}">
                <a16:creationId xmlns:a16="http://schemas.microsoft.com/office/drawing/2014/main" id="{DB2CD757-A2DB-4D22-8EC4-51AF5937A2E2}"/>
              </a:ext>
            </a:extLst>
          </p:cNvPr>
          <p:cNvSpPr>
            <a:spLocks noGrp="1"/>
          </p:cNvSpPr>
          <p:nvPr>
            <p:ph sz="quarter" idx="15" hasCustomPrompt="1"/>
          </p:nvPr>
        </p:nvSpPr>
        <p:spPr>
          <a:xfrm>
            <a:off x="6243784" y="1710271"/>
            <a:ext cx="5432280" cy="3428995"/>
          </a:xfrm>
          <a:prstGeom prst="rect">
            <a:avLst/>
          </a:prstGeom>
        </p:spPr>
        <p:txBody>
          <a:bodyPr lIns="0" tIns="0" rIns="0" bIns="0" numCol="1" spcCol="540000"/>
          <a:lstStyle>
            <a:lvl1pPr marL="0" indent="0">
              <a:buNone/>
              <a:defRPr sz="1800" b="0" i="0">
                <a:solidFill>
                  <a:schemeClr val="bg1"/>
                </a:solidFill>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Tree>
    <p:extLst>
      <p:ext uri="{BB962C8B-B14F-4D97-AF65-F5344CB8AC3E}">
        <p14:creationId xmlns:p14="http://schemas.microsoft.com/office/powerpoint/2010/main" val="1809618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Subtitle + Text + Image">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7" y="549276"/>
            <a:ext cx="7036407" cy="351867"/>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8" y="1671292"/>
            <a:ext cx="7036329" cy="4647600"/>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content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C26EF68-FBAA-48E1-A38C-CD7A1917DD03}"/>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13" name="Picture Placeholder 15">
            <a:extLst>
              <a:ext uri="{FF2B5EF4-FFF2-40B4-BE49-F238E27FC236}">
                <a16:creationId xmlns:a16="http://schemas.microsoft.com/office/drawing/2014/main" id="{C4558F93-99D3-4E7E-A973-F0DEA4D9AB46}"/>
              </a:ext>
            </a:extLst>
          </p:cNvPr>
          <p:cNvSpPr>
            <a:spLocks noGrp="1"/>
          </p:cNvSpPr>
          <p:nvPr>
            <p:ph type="pic" sz="quarter" idx="10" hasCustomPrompt="1"/>
          </p:nvPr>
        </p:nvSpPr>
        <p:spPr>
          <a:xfrm>
            <a:off x="8043332" y="0"/>
            <a:ext cx="4148667" cy="6858000"/>
          </a:xfrm>
          <a:custGeom>
            <a:avLst/>
            <a:gdLst>
              <a:gd name="connsiteX0" fmla="*/ 1006469 w 6096000"/>
              <a:gd name="connsiteY0" fmla="*/ 4171409 h 6858000"/>
              <a:gd name="connsiteX1" fmla="*/ 2001498 w 6096000"/>
              <a:gd name="connsiteY1" fmla="*/ 6858000 h 6858000"/>
              <a:gd name="connsiteX2" fmla="*/ 11438 w 6096000"/>
              <a:gd name="connsiteY2" fmla="*/ 6858000 h 6858000"/>
              <a:gd name="connsiteX3" fmla="*/ 0 w 6096000"/>
              <a:gd name="connsiteY3" fmla="*/ 0 h 6858000"/>
              <a:gd name="connsiteX4" fmla="*/ 6096000 w 6096000"/>
              <a:gd name="connsiteY4" fmla="*/ 0 h 6858000"/>
              <a:gd name="connsiteX5" fmla="*/ 6096000 w 6096000"/>
              <a:gd name="connsiteY5" fmla="*/ 3 h 6858000"/>
              <a:gd name="connsiteX6" fmla="*/ 4876799 w 6096000"/>
              <a:gd name="connsiteY6" fmla="*/ 3 h 6858000"/>
              <a:gd name="connsiteX7" fmla="*/ 6096000 w 6096000"/>
              <a:gd name="connsiteY7" fmla="*/ 3917814 h 6858000"/>
              <a:gd name="connsiteX8" fmla="*/ 6096000 w 6096000"/>
              <a:gd name="connsiteY8" fmla="*/ 6858000 h 6858000"/>
              <a:gd name="connsiteX9" fmla="*/ 2499967 w 6096000"/>
              <a:gd name="connsiteY9" fmla="*/ 6858000 h 6858000"/>
              <a:gd name="connsiteX10" fmla="*/ 0 w 6096000"/>
              <a:gd name="connsiteY10" fmla="*/ 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1006469" y="4171409"/>
                </a:moveTo>
                <a:lnTo>
                  <a:pt x="2001498" y="6858000"/>
                </a:lnTo>
                <a:lnTo>
                  <a:pt x="11438" y="6858000"/>
                </a:lnTo>
                <a:close/>
                <a:moveTo>
                  <a:pt x="0" y="0"/>
                </a:moveTo>
                <a:lnTo>
                  <a:pt x="6096000" y="0"/>
                </a:lnTo>
                <a:lnTo>
                  <a:pt x="6096000" y="3"/>
                </a:lnTo>
                <a:lnTo>
                  <a:pt x="4876799" y="3"/>
                </a:lnTo>
                <a:lnTo>
                  <a:pt x="6096000" y="3917814"/>
                </a:lnTo>
                <a:lnTo>
                  <a:pt x="6096000" y="6858000"/>
                </a:lnTo>
                <a:lnTo>
                  <a:pt x="2499967" y="6858000"/>
                </a:lnTo>
                <a:lnTo>
                  <a:pt x="0" y="3"/>
                </a:lnTo>
                <a:close/>
              </a:path>
            </a:pathLst>
          </a:custGeom>
          <a:noFill/>
        </p:spPr>
        <p:txBody>
          <a:bodyPr wrap="square" anchor="ctr">
            <a:noAutofit/>
          </a:bodyPr>
          <a:lstStyle>
            <a:lvl1pPr marL="0" indent="0">
              <a:buNone/>
              <a:defRPr/>
            </a:lvl1pPr>
          </a:lstStyle>
          <a:p>
            <a:r>
              <a:rPr lang="en-GB"/>
              <a:t>Click to add image</a:t>
            </a:r>
          </a:p>
        </p:txBody>
      </p:sp>
      <p:sp>
        <p:nvSpPr>
          <p:cNvPr id="14" name="Text Placeholder 9">
            <a:extLst>
              <a:ext uri="{FF2B5EF4-FFF2-40B4-BE49-F238E27FC236}">
                <a16:creationId xmlns:a16="http://schemas.microsoft.com/office/drawing/2014/main" id="{68D31D99-80C9-41FB-82D5-1CE21B1E41A4}"/>
              </a:ext>
            </a:extLst>
          </p:cNvPr>
          <p:cNvSpPr>
            <a:spLocks noGrp="1"/>
          </p:cNvSpPr>
          <p:nvPr>
            <p:ph type="body" sz="quarter" idx="14" hasCustomPrompt="1"/>
          </p:nvPr>
        </p:nvSpPr>
        <p:spPr>
          <a:xfrm>
            <a:off x="515938" y="926465"/>
            <a:ext cx="7038000" cy="338138"/>
          </a:xfrm>
          <a:prstGeom prst="rect">
            <a:avLst/>
          </a:prstGeom>
        </p:spPr>
        <p:txBody>
          <a:bodyPr lIns="0" tIns="0" rIns="0" bIns="0" anchor="b"/>
          <a:lstStyle>
            <a:lvl1pPr marL="0" indent="0">
              <a:buNone/>
              <a:defRPr sz="1800" b="1"/>
            </a:lvl1pPr>
          </a:lstStyle>
          <a:p>
            <a:pPr lvl="0"/>
            <a:r>
              <a:rPr lang="en-GB"/>
              <a:t>Subtitle</a:t>
            </a:r>
          </a:p>
        </p:txBody>
      </p:sp>
    </p:spTree>
    <p:extLst>
      <p:ext uri="{BB962C8B-B14F-4D97-AF65-F5344CB8AC3E}">
        <p14:creationId xmlns:p14="http://schemas.microsoft.com/office/powerpoint/2010/main" val="67251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Subtitle + 2 Column">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4" name="Content Placeholder 11">
            <a:extLst>
              <a:ext uri="{FF2B5EF4-FFF2-40B4-BE49-F238E27FC236}">
                <a16:creationId xmlns:a16="http://schemas.microsoft.com/office/drawing/2014/main" id="{7C10566C-BC25-4B44-B75C-7A64C8D8276A}"/>
              </a:ext>
            </a:extLst>
          </p:cNvPr>
          <p:cNvSpPr>
            <a:spLocks noGrp="1"/>
          </p:cNvSpPr>
          <p:nvPr>
            <p:ph sz="quarter" idx="13" hasCustomPrompt="1"/>
          </p:nvPr>
        </p:nvSpPr>
        <p:spPr>
          <a:xfrm>
            <a:off x="515938" y="1710271"/>
            <a:ext cx="5580061" cy="3428995"/>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D90ED9E-5954-41FA-AB64-EFB17CE9F75B}"/>
              </a:ext>
            </a:extLst>
          </p:cNvPr>
          <p:cNvSpPr>
            <a:spLocks noGrp="1"/>
          </p:cNvSpPr>
          <p:nvPr>
            <p:ph type="body" sz="quarter" idx="14"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
        <p:nvSpPr>
          <p:cNvPr id="2" name="Rectangle 1">
            <a:extLst>
              <a:ext uri="{FF2B5EF4-FFF2-40B4-BE49-F238E27FC236}">
                <a16:creationId xmlns:a16="http://schemas.microsoft.com/office/drawing/2014/main" id="{5C645F69-D767-4CC6-9DAD-745D1204B141}"/>
              </a:ext>
            </a:extLst>
          </p:cNvPr>
          <p:cNvSpPr/>
          <p:nvPr userDrawn="1"/>
        </p:nvSpPr>
        <p:spPr>
          <a:xfrm>
            <a:off x="6155267" y="1588166"/>
            <a:ext cx="5520796" cy="3678101"/>
          </a:xfrm>
          <a:prstGeom prst="rect">
            <a:avLst/>
          </a:prstGeom>
          <a:solidFill>
            <a:srgbClr val="F4F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a:extLst>
              <a:ext uri="{FF2B5EF4-FFF2-40B4-BE49-F238E27FC236}">
                <a16:creationId xmlns:a16="http://schemas.microsoft.com/office/drawing/2014/main" id="{72289A93-D101-4FAE-B94B-D761FD7D9AE3}"/>
              </a:ext>
            </a:extLst>
          </p:cNvPr>
          <p:cNvSpPr>
            <a:spLocks noGrp="1"/>
          </p:cNvSpPr>
          <p:nvPr>
            <p:ph type="body" sz="quarter" idx="15"/>
          </p:nvPr>
        </p:nvSpPr>
        <p:spPr>
          <a:xfrm>
            <a:off x="6223000" y="1709738"/>
            <a:ext cx="5376863" cy="3472053"/>
          </a:xfrm>
          <a:prstGeom prst="rect">
            <a:avLst/>
          </a:prstGeom>
        </p:spPr>
        <p:txBody>
          <a:bodyPr/>
          <a:lstStyle>
            <a:lvl1pPr marL="0" indent="0">
              <a:buNone/>
              <a:defRPr sz="1800"/>
            </a:lvl1pPr>
          </a:lstStyle>
          <a:p>
            <a:pPr lvl="0"/>
            <a:endParaRPr lang="en-GB"/>
          </a:p>
        </p:txBody>
      </p:sp>
      <p:sp>
        <p:nvSpPr>
          <p:cNvPr id="16" name="Text Placeholder 15">
            <a:extLst>
              <a:ext uri="{FF2B5EF4-FFF2-40B4-BE49-F238E27FC236}">
                <a16:creationId xmlns:a16="http://schemas.microsoft.com/office/drawing/2014/main" id="{DF4F2D81-8C58-423B-A289-9C330D8AF484}"/>
              </a:ext>
            </a:extLst>
          </p:cNvPr>
          <p:cNvSpPr>
            <a:spLocks noGrp="1"/>
          </p:cNvSpPr>
          <p:nvPr>
            <p:ph type="body" sz="quarter" idx="16"/>
          </p:nvPr>
        </p:nvSpPr>
        <p:spPr>
          <a:xfrm>
            <a:off x="515938" y="5359400"/>
            <a:ext cx="11160125" cy="679450"/>
          </a:xfrm>
          <a:prstGeom prst="rect">
            <a:avLst/>
          </a:prstGeom>
          <a:solidFill>
            <a:schemeClr val="accent1"/>
          </a:solidFill>
          <a:effectLst>
            <a:outerShdw blurRad="50800" dist="38100" dir="2700000" algn="tl" rotWithShape="0">
              <a:prstClr val="black">
                <a:alpha val="40000"/>
              </a:prstClr>
            </a:outerShdw>
          </a:effectLst>
        </p:spPr>
        <p:txBody>
          <a:bodyPr anchor="ctr"/>
          <a:lstStyle>
            <a:lvl1pPr marL="0" indent="0" algn="ctr">
              <a:buNone/>
              <a:defRPr sz="1800" b="1">
                <a:solidFill>
                  <a:schemeClr val="bg1"/>
                </a:solidFill>
              </a:defRPr>
            </a:lvl1pPr>
          </a:lstStyle>
          <a:p>
            <a:pPr lvl="0"/>
            <a:endParaRPr lang="en-GB"/>
          </a:p>
        </p:txBody>
      </p:sp>
      <p:sp>
        <p:nvSpPr>
          <p:cNvPr id="18" name="TextBox 17">
            <a:extLst>
              <a:ext uri="{FF2B5EF4-FFF2-40B4-BE49-F238E27FC236}">
                <a16:creationId xmlns:a16="http://schemas.microsoft.com/office/drawing/2014/main" id="{1862A4D3-4233-45B1-9FD2-563BE3CFD0AE}"/>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24062244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 Subtitle + 3 colum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BD21959-35F9-4EFB-A177-51FD899E7A7C}"/>
              </a:ext>
            </a:extLst>
          </p:cNvPr>
          <p:cNvSpPr/>
          <p:nvPr userDrawn="1"/>
        </p:nvSpPr>
        <p:spPr>
          <a:xfrm>
            <a:off x="4206394" y="1589949"/>
            <a:ext cx="3792297" cy="4173542"/>
          </a:xfrm>
          <a:prstGeom prst="rect">
            <a:avLst/>
          </a:prstGeom>
          <a:solidFill>
            <a:srgbClr val="F4F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14">
            <a:extLst>
              <a:ext uri="{FF2B5EF4-FFF2-40B4-BE49-F238E27FC236}">
                <a16:creationId xmlns:a16="http://schemas.microsoft.com/office/drawing/2014/main" id="{259B53E4-B28A-4F5F-A7B2-B9C4BE21C3CA}"/>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cxnSp>
        <p:nvCxnSpPr>
          <p:cNvPr id="4" name="Straight Connector 3">
            <a:extLst>
              <a:ext uri="{FF2B5EF4-FFF2-40B4-BE49-F238E27FC236}">
                <a16:creationId xmlns:a16="http://schemas.microsoft.com/office/drawing/2014/main" id="{921B1DFF-8E93-41C4-BD52-146CEEE151A6}"/>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5" name="Text Placeholder 9">
            <a:extLst>
              <a:ext uri="{FF2B5EF4-FFF2-40B4-BE49-F238E27FC236}">
                <a16:creationId xmlns:a16="http://schemas.microsoft.com/office/drawing/2014/main" id="{8A21845C-DFC8-4FDB-AAF8-F32C752BAC41}"/>
              </a:ext>
            </a:extLst>
          </p:cNvPr>
          <p:cNvSpPr>
            <a:spLocks noGrp="1"/>
          </p:cNvSpPr>
          <p:nvPr>
            <p:ph type="body" sz="quarter" idx="14"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
        <p:nvSpPr>
          <p:cNvPr id="6" name="Content Placeholder 11">
            <a:extLst>
              <a:ext uri="{FF2B5EF4-FFF2-40B4-BE49-F238E27FC236}">
                <a16:creationId xmlns:a16="http://schemas.microsoft.com/office/drawing/2014/main" id="{1715C3BC-6F96-4FD9-912E-E3CDC46B41D0}"/>
              </a:ext>
            </a:extLst>
          </p:cNvPr>
          <p:cNvSpPr>
            <a:spLocks noGrp="1"/>
          </p:cNvSpPr>
          <p:nvPr>
            <p:ph sz="quarter" idx="13" hasCustomPrompt="1"/>
          </p:nvPr>
        </p:nvSpPr>
        <p:spPr>
          <a:xfrm>
            <a:off x="515938" y="1710271"/>
            <a:ext cx="3600000" cy="404856"/>
          </a:xfrm>
          <a:prstGeom prst="rect">
            <a:avLst/>
          </a:prstGeom>
        </p:spPr>
        <p:txBody>
          <a:bodyPr lIns="0" tIns="0" rIns="0" bIns="0" numCol="1" spcCol="540000"/>
          <a:lstStyle>
            <a:lvl1pPr marL="0" indent="0">
              <a:buNone/>
              <a:defRPr sz="1800" b="0" i="0">
                <a:solidFill>
                  <a:schemeClr val="accent1"/>
                </a:solidFill>
                <a:latin typeface="+mj-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
        <p:nvSpPr>
          <p:cNvPr id="8" name="Content Placeholder 11">
            <a:extLst>
              <a:ext uri="{FF2B5EF4-FFF2-40B4-BE49-F238E27FC236}">
                <a16:creationId xmlns:a16="http://schemas.microsoft.com/office/drawing/2014/main" id="{3AA3C1B6-DE6D-4E77-86EC-94AB10977CD2}"/>
              </a:ext>
            </a:extLst>
          </p:cNvPr>
          <p:cNvSpPr>
            <a:spLocks noGrp="1"/>
          </p:cNvSpPr>
          <p:nvPr>
            <p:ph sz="quarter" idx="16" hasCustomPrompt="1"/>
          </p:nvPr>
        </p:nvSpPr>
        <p:spPr>
          <a:xfrm>
            <a:off x="8076062" y="2106663"/>
            <a:ext cx="3600000" cy="3509046"/>
          </a:xfrm>
          <a:prstGeom prst="rect">
            <a:avLst/>
          </a:prstGeom>
        </p:spPr>
        <p:txBody>
          <a:bodyPr lIns="0" tIns="0" rIns="0" bIns="0" numCol="1" spcCol="540000"/>
          <a:lstStyle>
            <a:lvl1pPr>
              <a:defRPr lang="en-GB" sz="1600" b="0" i="0" dirty="0">
                <a:cs typeface="Arial" panose="020B0604020202020204" pitchFamily="34" charset="0"/>
              </a:defRPr>
            </a:lvl1pPr>
          </a:lstStyle>
          <a:p>
            <a:pPr marL="342900" lvl="0" indent="-342900">
              <a:buClr>
                <a:schemeClr val="accent1"/>
              </a:buClr>
              <a:buFont typeface="+mj-lt"/>
              <a:buAutoNum type="arabicPeriod"/>
            </a:pPr>
            <a:r>
              <a:rPr lang="en-GB"/>
              <a:t>Click to add text</a:t>
            </a:r>
          </a:p>
        </p:txBody>
      </p:sp>
      <p:sp>
        <p:nvSpPr>
          <p:cNvPr id="9" name="Content Placeholder 11">
            <a:extLst>
              <a:ext uri="{FF2B5EF4-FFF2-40B4-BE49-F238E27FC236}">
                <a16:creationId xmlns:a16="http://schemas.microsoft.com/office/drawing/2014/main" id="{2C758D47-4C87-4859-A9E3-EDE8696743CA}"/>
              </a:ext>
            </a:extLst>
          </p:cNvPr>
          <p:cNvSpPr>
            <a:spLocks noGrp="1"/>
          </p:cNvSpPr>
          <p:nvPr>
            <p:ph sz="quarter" idx="17" hasCustomPrompt="1"/>
          </p:nvPr>
        </p:nvSpPr>
        <p:spPr>
          <a:xfrm>
            <a:off x="515938" y="2106663"/>
            <a:ext cx="3600000" cy="3509046"/>
          </a:xfrm>
          <a:prstGeom prst="rect">
            <a:avLst/>
          </a:prstGeom>
        </p:spPr>
        <p:txBody>
          <a:bodyPr lIns="0" tIns="0" rIns="0" bIns="0" numCol="1" spcCol="540000"/>
          <a:lstStyle>
            <a:lvl1pPr marL="342900" indent="-342900">
              <a:buClr>
                <a:schemeClr val="accent1"/>
              </a:buClr>
              <a:buFont typeface="+mj-lt"/>
              <a:buAutoNum type="arabicPeriod"/>
              <a:defRPr sz="16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
        <p:nvSpPr>
          <p:cNvPr id="10" name="Content Placeholder 11">
            <a:extLst>
              <a:ext uri="{FF2B5EF4-FFF2-40B4-BE49-F238E27FC236}">
                <a16:creationId xmlns:a16="http://schemas.microsoft.com/office/drawing/2014/main" id="{6CAE19C8-7D3C-4A2E-8693-22EB6831CCD8}"/>
              </a:ext>
            </a:extLst>
          </p:cNvPr>
          <p:cNvSpPr>
            <a:spLocks noGrp="1"/>
          </p:cNvSpPr>
          <p:nvPr>
            <p:ph sz="quarter" idx="18" hasCustomPrompt="1"/>
          </p:nvPr>
        </p:nvSpPr>
        <p:spPr>
          <a:xfrm>
            <a:off x="8076063" y="1710271"/>
            <a:ext cx="3600000" cy="404856"/>
          </a:xfrm>
          <a:prstGeom prst="rect">
            <a:avLst/>
          </a:prstGeom>
        </p:spPr>
        <p:txBody>
          <a:bodyPr lIns="0" tIns="0" rIns="0" bIns="0" numCol="1" spcCol="540000"/>
          <a:lstStyle>
            <a:lvl1pPr marL="0" indent="0">
              <a:buNone/>
              <a:defRPr sz="1800" b="0" i="0">
                <a:solidFill>
                  <a:schemeClr val="accent1"/>
                </a:solidFill>
                <a:latin typeface="+mj-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
        <p:nvSpPr>
          <p:cNvPr id="13" name="Content Placeholder 11">
            <a:extLst>
              <a:ext uri="{FF2B5EF4-FFF2-40B4-BE49-F238E27FC236}">
                <a16:creationId xmlns:a16="http://schemas.microsoft.com/office/drawing/2014/main" id="{F9F6E32F-6AD7-4737-9AB5-CD84D388D3BC}"/>
              </a:ext>
            </a:extLst>
          </p:cNvPr>
          <p:cNvSpPr>
            <a:spLocks noGrp="1"/>
          </p:cNvSpPr>
          <p:nvPr>
            <p:ph sz="quarter" idx="19" hasCustomPrompt="1"/>
          </p:nvPr>
        </p:nvSpPr>
        <p:spPr>
          <a:xfrm>
            <a:off x="4296000" y="1710271"/>
            <a:ext cx="3600000" cy="404856"/>
          </a:xfrm>
          <a:prstGeom prst="rect">
            <a:avLst/>
          </a:prstGeom>
        </p:spPr>
        <p:txBody>
          <a:bodyPr lIns="0" tIns="0" rIns="0" bIns="0" numCol="1" spcCol="540000"/>
          <a:lstStyle>
            <a:lvl1pPr marL="0" indent="0">
              <a:buNone/>
              <a:defRPr sz="1800" b="0" i="0">
                <a:solidFill>
                  <a:schemeClr val="accent2"/>
                </a:solidFill>
                <a:latin typeface="+mj-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text</a:t>
            </a:r>
          </a:p>
        </p:txBody>
      </p:sp>
      <p:sp>
        <p:nvSpPr>
          <p:cNvPr id="15" name="Text Placeholder 14">
            <a:extLst>
              <a:ext uri="{FF2B5EF4-FFF2-40B4-BE49-F238E27FC236}">
                <a16:creationId xmlns:a16="http://schemas.microsoft.com/office/drawing/2014/main" id="{B3E1493D-4BBB-4C8F-A791-4F914478ED5E}"/>
              </a:ext>
            </a:extLst>
          </p:cNvPr>
          <p:cNvSpPr>
            <a:spLocks noGrp="1"/>
          </p:cNvSpPr>
          <p:nvPr>
            <p:ph type="body" sz="quarter" idx="20" hasCustomPrompt="1"/>
          </p:nvPr>
        </p:nvSpPr>
        <p:spPr>
          <a:xfrm>
            <a:off x="4295775" y="2106663"/>
            <a:ext cx="3600450" cy="3509046"/>
          </a:xfrm>
          <a:prstGeom prst="rect">
            <a:avLst/>
          </a:prstGeom>
        </p:spPr>
        <p:txBody>
          <a:bodyPr/>
          <a:lstStyle>
            <a:lvl1pPr marL="342900" indent="-342900">
              <a:buClr>
                <a:schemeClr val="accent2"/>
              </a:buClr>
              <a:buFont typeface="+mj-lt"/>
              <a:buAutoNum type="arabicPeriod"/>
              <a:defRPr sz="1600"/>
            </a:lvl1pPr>
          </a:lstStyle>
          <a:p>
            <a:pPr lvl="0"/>
            <a:r>
              <a:rPr lang="en-GB"/>
              <a:t>Click to add text</a:t>
            </a:r>
          </a:p>
        </p:txBody>
      </p:sp>
      <p:sp>
        <p:nvSpPr>
          <p:cNvPr id="17" name="TextBox 16">
            <a:extLst>
              <a:ext uri="{FF2B5EF4-FFF2-40B4-BE49-F238E27FC236}">
                <a16:creationId xmlns:a16="http://schemas.microsoft.com/office/drawing/2014/main" id="{A71E4570-714D-415F-B1C1-FE5933BB0708}"/>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33935871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 Subtitle + List 3">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9BB1B5D2-1E8F-473E-A222-8C955C06732D}"/>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9D90ED9E-5954-41FA-AB64-EFB17CE9F75B}"/>
              </a:ext>
            </a:extLst>
          </p:cNvPr>
          <p:cNvSpPr>
            <a:spLocks noGrp="1"/>
          </p:cNvSpPr>
          <p:nvPr>
            <p:ph type="body" sz="quarter" idx="14"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
        <p:nvSpPr>
          <p:cNvPr id="11" name="Text Placeholder 10">
            <a:extLst>
              <a:ext uri="{FF2B5EF4-FFF2-40B4-BE49-F238E27FC236}">
                <a16:creationId xmlns:a16="http://schemas.microsoft.com/office/drawing/2014/main" id="{4D87DD3D-F004-4CE4-96FD-AC9D99B192FA}"/>
              </a:ext>
            </a:extLst>
          </p:cNvPr>
          <p:cNvSpPr>
            <a:spLocks noGrp="1"/>
          </p:cNvSpPr>
          <p:nvPr>
            <p:ph type="body" sz="quarter" idx="15" hasCustomPrompt="1"/>
          </p:nvPr>
        </p:nvSpPr>
        <p:spPr>
          <a:xfrm>
            <a:off x="1345667" y="2095480"/>
            <a:ext cx="7200000" cy="1080000"/>
          </a:xfrm>
          <a:prstGeom prst="rect">
            <a:avLst/>
          </a:prstGeom>
        </p:spPr>
        <p:txBody>
          <a:bodyPr lIns="0" tIns="0" rIns="0" bIns="0"/>
          <a:lstStyle>
            <a:lvl1pPr marL="0" indent="0">
              <a:buNone/>
              <a:defRPr sz="1600" b="0"/>
            </a:lvl1pPr>
          </a:lstStyle>
          <a:p>
            <a:pPr lvl="0"/>
            <a:r>
              <a:rPr lang="en-GB"/>
              <a:t>Click to add text</a:t>
            </a:r>
          </a:p>
        </p:txBody>
      </p:sp>
      <p:sp>
        <p:nvSpPr>
          <p:cNvPr id="13" name="Text Placeholder 12">
            <a:extLst>
              <a:ext uri="{FF2B5EF4-FFF2-40B4-BE49-F238E27FC236}">
                <a16:creationId xmlns:a16="http://schemas.microsoft.com/office/drawing/2014/main" id="{E57BBCDF-F563-440B-8597-EDE6E35A43A2}"/>
              </a:ext>
            </a:extLst>
          </p:cNvPr>
          <p:cNvSpPr>
            <a:spLocks noGrp="1"/>
          </p:cNvSpPr>
          <p:nvPr>
            <p:ph type="body" sz="quarter" idx="16" hasCustomPrompt="1"/>
          </p:nvPr>
        </p:nvSpPr>
        <p:spPr>
          <a:xfrm>
            <a:off x="397400" y="2095000"/>
            <a:ext cx="889000" cy="1080000"/>
          </a:xfrm>
          <a:prstGeom prst="rect">
            <a:avLst/>
          </a:prstGeom>
        </p:spPr>
        <p:txBody>
          <a:bodyPr anchor="ctr"/>
          <a:lstStyle>
            <a:lvl1pPr marL="0" indent="0">
              <a:buNone/>
              <a:defRPr sz="8800" b="0">
                <a:solidFill>
                  <a:srgbClr val="002062"/>
                </a:solidFill>
                <a:latin typeface="+mj-lt"/>
              </a:defRPr>
            </a:lvl1pPr>
          </a:lstStyle>
          <a:p>
            <a:pPr lvl="0"/>
            <a:r>
              <a:rPr lang="en-GB" sz="8800">
                <a:latin typeface="+mj-lt"/>
              </a:rPr>
              <a:t>1</a:t>
            </a:r>
            <a:endParaRPr lang="en-GB"/>
          </a:p>
        </p:txBody>
      </p:sp>
      <p:sp>
        <p:nvSpPr>
          <p:cNvPr id="14" name="Text Placeholder 10">
            <a:extLst>
              <a:ext uri="{FF2B5EF4-FFF2-40B4-BE49-F238E27FC236}">
                <a16:creationId xmlns:a16="http://schemas.microsoft.com/office/drawing/2014/main" id="{49492BEE-3211-459B-88EE-123D97BCCEE4}"/>
              </a:ext>
            </a:extLst>
          </p:cNvPr>
          <p:cNvSpPr>
            <a:spLocks noGrp="1"/>
          </p:cNvSpPr>
          <p:nvPr>
            <p:ph type="body" sz="quarter" idx="17" hasCustomPrompt="1"/>
          </p:nvPr>
        </p:nvSpPr>
        <p:spPr>
          <a:xfrm>
            <a:off x="1345667" y="4851535"/>
            <a:ext cx="7200000" cy="1080000"/>
          </a:xfrm>
          <a:prstGeom prst="rect">
            <a:avLst/>
          </a:prstGeom>
        </p:spPr>
        <p:txBody>
          <a:bodyPr lIns="0" tIns="0" rIns="0" bIns="0"/>
          <a:lstStyle>
            <a:lvl1pPr marL="0" indent="0">
              <a:buNone/>
              <a:defRPr sz="1600"/>
            </a:lvl1pPr>
          </a:lstStyle>
          <a:p>
            <a:pPr lvl="0"/>
            <a:r>
              <a:rPr lang="en-GB"/>
              <a:t>Click to add text</a:t>
            </a:r>
          </a:p>
        </p:txBody>
      </p:sp>
      <p:sp>
        <p:nvSpPr>
          <p:cNvPr id="15" name="Text Placeholder 12">
            <a:extLst>
              <a:ext uri="{FF2B5EF4-FFF2-40B4-BE49-F238E27FC236}">
                <a16:creationId xmlns:a16="http://schemas.microsoft.com/office/drawing/2014/main" id="{7D60536D-3F9A-4D6B-B511-69318B021796}"/>
              </a:ext>
            </a:extLst>
          </p:cNvPr>
          <p:cNvSpPr>
            <a:spLocks noGrp="1"/>
          </p:cNvSpPr>
          <p:nvPr>
            <p:ph type="body" sz="quarter" idx="18" hasCustomPrompt="1"/>
          </p:nvPr>
        </p:nvSpPr>
        <p:spPr>
          <a:xfrm>
            <a:off x="397400" y="4851055"/>
            <a:ext cx="889000" cy="1080000"/>
          </a:xfrm>
          <a:prstGeom prst="rect">
            <a:avLst/>
          </a:prstGeom>
        </p:spPr>
        <p:txBody>
          <a:bodyPr anchor="ctr"/>
          <a:lstStyle>
            <a:lvl1pPr marL="0" indent="0">
              <a:buNone/>
              <a:defRPr sz="8800">
                <a:solidFill>
                  <a:srgbClr val="002062"/>
                </a:solidFill>
                <a:latin typeface="+mj-lt"/>
              </a:defRPr>
            </a:lvl1pPr>
          </a:lstStyle>
          <a:p>
            <a:pPr lvl="0"/>
            <a:r>
              <a:rPr lang="en-GB" sz="8800">
                <a:latin typeface="+mj-lt"/>
              </a:rPr>
              <a:t>3</a:t>
            </a:r>
            <a:endParaRPr lang="en-GB"/>
          </a:p>
        </p:txBody>
      </p:sp>
      <p:sp>
        <p:nvSpPr>
          <p:cNvPr id="16" name="Text Placeholder 12">
            <a:extLst>
              <a:ext uri="{FF2B5EF4-FFF2-40B4-BE49-F238E27FC236}">
                <a16:creationId xmlns:a16="http://schemas.microsoft.com/office/drawing/2014/main" id="{E1C0E36F-9ACF-4BBD-B2BD-586898EFAF11}"/>
              </a:ext>
            </a:extLst>
          </p:cNvPr>
          <p:cNvSpPr>
            <a:spLocks noGrp="1"/>
          </p:cNvSpPr>
          <p:nvPr>
            <p:ph type="body" sz="quarter" idx="19" hasCustomPrompt="1"/>
          </p:nvPr>
        </p:nvSpPr>
        <p:spPr>
          <a:xfrm>
            <a:off x="10765111" y="3473027"/>
            <a:ext cx="889000" cy="1080000"/>
          </a:xfrm>
          <a:prstGeom prst="rect">
            <a:avLst/>
          </a:prstGeom>
        </p:spPr>
        <p:txBody>
          <a:bodyPr anchor="ctr"/>
          <a:lstStyle>
            <a:lvl1pPr marL="0" indent="0">
              <a:buNone/>
              <a:defRPr sz="8800" b="0">
                <a:solidFill>
                  <a:srgbClr val="002062"/>
                </a:solidFill>
                <a:latin typeface="+mj-lt"/>
              </a:defRPr>
            </a:lvl1pPr>
          </a:lstStyle>
          <a:p>
            <a:pPr lvl="0"/>
            <a:r>
              <a:rPr lang="en-GB" sz="8800">
                <a:latin typeface="+mj-lt"/>
              </a:rPr>
              <a:t>2</a:t>
            </a:r>
            <a:endParaRPr lang="en-GB"/>
          </a:p>
        </p:txBody>
      </p:sp>
      <p:sp>
        <p:nvSpPr>
          <p:cNvPr id="17" name="Text Placeholder 10">
            <a:extLst>
              <a:ext uri="{FF2B5EF4-FFF2-40B4-BE49-F238E27FC236}">
                <a16:creationId xmlns:a16="http://schemas.microsoft.com/office/drawing/2014/main" id="{295946AE-606B-4A9F-AFB5-77F4385112F9}"/>
              </a:ext>
            </a:extLst>
          </p:cNvPr>
          <p:cNvSpPr>
            <a:spLocks noGrp="1"/>
          </p:cNvSpPr>
          <p:nvPr>
            <p:ph type="body" sz="quarter" idx="20" hasCustomPrompt="1"/>
          </p:nvPr>
        </p:nvSpPr>
        <p:spPr>
          <a:xfrm>
            <a:off x="3496200" y="3473027"/>
            <a:ext cx="7200000" cy="1080000"/>
          </a:xfrm>
          <a:prstGeom prst="rect">
            <a:avLst/>
          </a:prstGeom>
        </p:spPr>
        <p:txBody>
          <a:bodyPr lIns="0" tIns="0" rIns="0" bIns="0"/>
          <a:lstStyle>
            <a:lvl1pPr marL="0" indent="0" algn="r">
              <a:buNone/>
              <a:defRPr sz="1600" b="0"/>
            </a:lvl1pPr>
          </a:lstStyle>
          <a:p>
            <a:pPr lvl="0"/>
            <a:r>
              <a:rPr lang="en-GB"/>
              <a:t>Click to add text</a:t>
            </a:r>
          </a:p>
        </p:txBody>
      </p:sp>
      <p:sp>
        <p:nvSpPr>
          <p:cNvPr id="19" name="Picture Placeholder 18">
            <a:extLst>
              <a:ext uri="{FF2B5EF4-FFF2-40B4-BE49-F238E27FC236}">
                <a16:creationId xmlns:a16="http://schemas.microsoft.com/office/drawing/2014/main" id="{739DB259-62D4-41AB-B772-7D25ACA80D7A}"/>
              </a:ext>
            </a:extLst>
          </p:cNvPr>
          <p:cNvSpPr>
            <a:spLocks noGrp="1"/>
          </p:cNvSpPr>
          <p:nvPr>
            <p:ph type="pic" sz="quarter" idx="21" hasCustomPrompt="1"/>
          </p:nvPr>
        </p:nvSpPr>
        <p:spPr>
          <a:xfrm>
            <a:off x="9202363" y="2095500"/>
            <a:ext cx="1493837" cy="1074738"/>
          </a:xfrm>
          <a:prstGeom prst="rect">
            <a:avLst/>
          </a:prstGeom>
        </p:spPr>
        <p:txBody>
          <a:bodyPr/>
          <a:lstStyle>
            <a:lvl1pPr marL="0" indent="0">
              <a:buNone/>
              <a:defRPr sz="2000"/>
            </a:lvl1pPr>
          </a:lstStyle>
          <a:p>
            <a:r>
              <a:rPr lang="en-GB"/>
              <a:t>Icon or picture</a:t>
            </a:r>
          </a:p>
        </p:txBody>
      </p:sp>
      <p:sp>
        <p:nvSpPr>
          <p:cNvPr id="20" name="Picture Placeholder 18">
            <a:extLst>
              <a:ext uri="{FF2B5EF4-FFF2-40B4-BE49-F238E27FC236}">
                <a16:creationId xmlns:a16="http://schemas.microsoft.com/office/drawing/2014/main" id="{3A1E4223-B1F2-4629-A08B-77032C21C3EF}"/>
              </a:ext>
            </a:extLst>
          </p:cNvPr>
          <p:cNvSpPr>
            <a:spLocks noGrp="1"/>
          </p:cNvSpPr>
          <p:nvPr>
            <p:ph type="pic" sz="quarter" idx="22" hasCustomPrompt="1"/>
          </p:nvPr>
        </p:nvSpPr>
        <p:spPr>
          <a:xfrm>
            <a:off x="9202362" y="4856317"/>
            <a:ext cx="1493837" cy="1074738"/>
          </a:xfrm>
          <a:prstGeom prst="rect">
            <a:avLst/>
          </a:prstGeom>
        </p:spPr>
        <p:txBody>
          <a:bodyPr/>
          <a:lstStyle>
            <a:lvl1pPr marL="0" indent="0">
              <a:buNone/>
              <a:defRPr sz="2000"/>
            </a:lvl1pPr>
          </a:lstStyle>
          <a:p>
            <a:r>
              <a:rPr lang="en-GB"/>
              <a:t>Icon or picture</a:t>
            </a:r>
          </a:p>
        </p:txBody>
      </p:sp>
      <p:sp>
        <p:nvSpPr>
          <p:cNvPr id="21" name="Picture Placeholder 18">
            <a:extLst>
              <a:ext uri="{FF2B5EF4-FFF2-40B4-BE49-F238E27FC236}">
                <a16:creationId xmlns:a16="http://schemas.microsoft.com/office/drawing/2014/main" id="{F3E3A0BA-8AC4-4189-987C-C58238DCE13E}"/>
              </a:ext>
            </a:extLst>
          </p:cNvPr>
          <p:cNvSpPr>
            <a:spLocks noGrp="1"/>
          </p:cNvSpPr>
          <p:nvPr>
            <p:ph type="pic" sz="quarter" idx="23" hasCustomPrompt="1"/>
          </p:nvPr>
        </p:nvSpPr>
        <p:spPr>
          <a:xfrm>
            <a:off x="1345667" y="3478289"/>
            <a:ext cx="1493837" cy="1074738"/>
          </a:xfrm>
          <a:prstGeom prst="rect">
            <a:avLst/>
          </a:prstGeom>
        </p:spPr>
        <p:txBody>
          <a:bodyPr/>
          <a:lstStyle>
            <a:lvl1pPr marL="0" indent="0">
              <a:buNone/>
              <a:defRPr sz="2000"/>
            </a:lvl1pPr>
          </a:lstStyle>
          <a:p>
            <a:r>
              <a:rPr lang="en-GB"/>
              <a:t>Icon or picture</a:t>
            </a:r>
          </a:p>
        </p:txBody>
      </p:sp>
      <p:sp>
        <p:nvSpPr>
          <p:cNvPr id="23" name="TextBox 22">
            <a:extLst>
              <a:ext uri="{FF2B5EF4-FFF2-40B4-BE49-F238E27FC236}">
                <a16:creationId xmlns:a16="http://schemas.microsoft.com/office/drawing/2014/main" id="{C6C7C45F-CC4D-44C6-94C7-0AD69EB9E108}"/>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3915677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Subtitle + Icons + List 3 (navy)">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3446B252-76ED-400B-B8F0-67A9EE4EDCB6}"/>
              </a:ext>
            </a:extLst>
          </p:cNvPr>
          <p:cNvSpPr>
            <a:spLocks noGrp="1"/>
          </p:cNvSpPr>
          <p:nvPr>
            <p:ph type="pic" sz="quarter" idx="14" hasCustomPrompt="1"/>
          </p:nvPr>
        </p:nvSpPr>
        <p:spPr>
          <a:xfrm>
            <a:off x="1113537" y="1681310"/>
            <a:ext cx="1944000" cy="1944000"/>
          </a:xfrm>
          <a:prstGeom prst="ellipse">
            <a:avLst/>
          </a:prstGeom>
          <a:ln w="28575">
            <a:solidFill>
              <a:schemeClr val="accent1"/>
            </a:solidFill>
          </a:ln>
        </p:spPr>
        <p:txBody>
          <a:bodyPr anchor="ctr"/>
          <a:lstStyle>
            <a:lvl1pPr marL="0" indent="0" algn="ctr">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Icon or picture</a:t>
            </a:r>
          </a:p>
        </p:txBody>
      </p:sp>
      <p:sp>
        <p:nvSpPr>
          <p:cNvPr id="4" name="Text Placeholder 12">
            <a:extLst>
              <a:ext uri="{FF2B5EF4-FFF2-40B4-BE49-F238E27FC236}">
                <a16:creationId xmlns:a16="http://schemas.microsoft.com/office/drawing/2014/main" id="{E741D62D-AEF6-44D1-8677-FAFBE4AE7F09}"/>
              </a:ext>
            </a:extLst>
          </p:cNvPr>
          <p:cNvSpPr>
            <a:spLocks noGrp="1"/>
          </p:cNvSpPr>
          <p:nvPr>
            <p:ph type="body" sz="quarter" idx="15"/>
          </p:nvPr>
        </p:nvSpPr>
        <p:spPr>
          <a:xfrm>
            <a:off x="516579" y="3783387"/>
            <a:ext cx="3137917" cy="322257"/>
          </a:xfrm>
          <a:prstGeom prst="rect">
            <a:avLst/>
          </a:prstGeom>
          <a:solidFill>
            <a:schemeClr val="accent1"/>
          </a:solidFill>
          <a:ln>
            <a:solidFill>
              <a:schemeClr val="accent1"/>
            </a:solidFill>
          </a:ln>
        </p:spPr>
        <p:txBody>
          <a:bodyPr anchor="ctr"/>
          <a:lstStyle>
            <a:lvl1pPr marL="0" indent="0" algn="ctr">
              <a:buNone/>
              <a:defRPr sz="1800">
                <a:solidFill>
                  <a:schemeClr val="bg1"/>
                </a:solidFill>
                <a:latin typeface="+mj-lt"/>
              </a:defRPr>
            </a:lvl1pPr>
          </a:lstStyle>
          <a:p>
            <a:endParaRPr lang="en-AU"/>
          </a:p>
        </p:txBody>
      </p:sp>
      <p:sp>
        <p:nvSpPr>
          <p:cNvPr id="5" name="Text Placeholder 13">
            <a:extLst>
              <a:ext uri="{FF2B5EF4-FFF2-40B4-BE49-F238E27FC236}">
                <a16:creationId xmlns:a16="http://schemas.microsoft.com/office/drawing/2014/main" id="{9E2EDBAD-2457-44F8-B339-9E0C9A24C979}"/>
              </a:ext>
            </a:extLst>
          </p:cNvPr>
          <p:cNvSpPr>
            <a:spLocks noGrp="1"/>
          </p:cNvSpPr>
          <p:nvPr>
            <p:ph type="body" sz="quarter" idx="16"/>
          </p:nvPr>
        </p:nvSpPr>
        <p:spPr>
          <a:xfrm>
            <a:off x="515937" y="4267295"/>
            <a:ext cx="3139200" cy="2041430"/>
          </a:xfrm>
          <a:prstGeom prst="rect">
            <a:avLst/>
          </a:prstGeom>
        </p:spPr>
        <p:txBody>
          <a:bodyPr lIns="0" tIns="0" rIns="0" bIns="0"/>
          <a:lstStyle>
            <a:lvl1pPr marL="0" indent="0">
              <a:buNone/>
              <a:defRPr sz="1600"/>
            </a:lvl1pPr>
          </a:lstStyle>
          <a:p>
            <a:endParaRPr lang="en-AU"/>
          </a:p>
        </p:txBody>
      </p:sp>
      <p:sp>
        <p:nvSpPr>
          <p:cNvPr id="6" name="Picture Placeholder 14">
            <a:extLst>
              <a:ext uri="{FF2B5EF4-FFF2-40B4-BE49-F238E27FC236}">
                <a16:creationId xmlns:a16="http://schemas.microsoft.com/office/drawing/2014/main" id="{7F026321-4542-46BC-8861-D564416ED507}"/>
              </a:ext>
            </a:extLst>
          </p:cNvPr>
          <p:cNvSpPr>
            <a:spLocks noGrp="1" noChangeAspect="1"/>
          </p:cNvSpPr>
          <p:nvPr>
            <p:ph type="pic" sz="quarter" idx="17" hasCustomPrompt="1"/>
          </p:nvPr>
        </p:nvSpPr>
        <p:spPr>
          <a:xfrm>
            <a:off x="5124146" y="1681310"/>
            <a:ext cx="1944000" cy="1944000"/>
          </a:xfrm>
          <a:prstGeom prst="ellipse">
            <a:avLst/>
          </a:prstGeom>
          <a:ln w="28575">
            <a:solidFill>
              <a:schemeClr val="accent1"/>
            </a:solidFill>
          </a:ln>
        </p:spPr>
        <p:txBody>
          <a:bodyPr anchor="ctr"/>
          <a:lstStyle>
            <a:lvl1pPr marL="0" indent="0" algn="ctr">
              <a:buNone/>
              <a:defRPr sz="2400"/>
            </a:lvl1pPr>
          </a:lstStyle>
          <a:p>
            <a:r>
              <a:rPr lang="en-GB"/>
              <a:t>Icon or picture</a:t>
            </a:r>
          </a:p>
        </p:txBody>
      </p:sp>
      <p:sp>
        <p:nvSpPr>
          <p:cNvPr id="7" name="Text Placeholder 15">
            <a:extLst>
              <a:ext uri="{FF2B5EF4-FFF2-40B4-BE49-F238E27FC236}">
                <a16:creationId xmlns:a16="http://schemas.microsoft.com/office/drawing/2014/main" id="{0308D1C8-C05C-4A13-82E6-135810E99959}"/>
              </a:ext>
            </a:extLst>
          </p:cNvPr>
          <p:cNvSpPr>
            <a:spLocks noGrp="1"/>
          </p:cNvSpPr>
          <p:nvPr>
            <p:ph type="body" sz="quarter" idx="18"/>
          </p:nvPr>
        </p:nvSpPr>
        <p:spPr>
          <a:xfrm>
            <a:off x="4526546" y="3784256"/>
            <a:ext cx="3139200" cy="321976"/>
          </a:xfrm>
          <a:prstGeom prst="rect">
            <a:avLst/>
          </a:prstGeom>
          <a:solidFill>
            <a:schemeClr val="accent1"/>
          </a:solidFill>
          <a:ln>
            <a:solidFill>
              <a:schemeClr val="accent1"/>
            </a:solidFill>
          </a:ln>
        </p:spPr>
        <p:txBody>
          <a:bodyPr anchor="ctr"/>
          <a:lstStyle>
            <a:lvl1pPr>
              <a:defRPr lang="en-AU" sz="1800">
                <a:solidFill>
                  <a:schemeClr val="bg1"/>
                </a:solidFill>
                <a:latin typeface="+mj-lt"/>
              </a:defRPr>
            </a:lvl1pPr>
          </a:lstStyle>
          <a:p>
            <a:pPr marL="0" lvl="0" indent="0" algn="ctr">
              <a:buNone/>
            </a:pPr>
            <a:endParaRPr lang="en-AU"/>
          </a:p>
        </p:txBody>
      </p:sp>
      <p:sp>
        <p:nvSpPr>
          <p:cNvPr id="8" name="Picture Placeholder 16">
            <a:extLst>
              <a:ext uri="{FF2B5EF4-FFF2-40B4-BE49-F238E27FC236}">
                <a16:creationId xmlns:a16="http://schemas.microsoft.com/office/drawing/2014/main" id="{9D96CA86-E940-492F-AB2D-DE82C58D05FE}"/>
              </a:ext>
            </a:extLst>
          </p:cNvPr>
          <p:cNvSpPr>
            <a:spLocks noGrp="1" noChangeAspect="1"/>
          </p:cNvSpPr>
          <p:nvPr>
            <p:ph type="pic" sz="quarter" idx="20" hasCustomPrompt="1"/>
          </p:nvPr>
        </p:nvSpPr>
        <p:spPr>
          <a:xfrm>
            <a:off x="9134043" y="1681310"/>
            <a:ext cx="1944000" cy="1944000"/>
          </a:xfrm>
          <a:prstGeom prst="ellipse">
            <a:avLst/>
          </a:prstGeom>
          <a:ln w="28575">
            <a:solidFill>
              <a:schemeClr val="accent1"/>
            </a:solidFill>
          </a:ln>
        </p:spPr>
        <p:txBody>
          <a:bodyPr anchor="ctr"/>
          <a:lstStyle>
            <a:lvl1pPr marL="0" indent="0" algn="ctr">
              <a:buNone/>
              <a:defRPr sz="2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Icon or picture</a:t>
            </a:r>
          </a:p>
        </p:txBody>
      </p:sp>
      <p:sp>
        <p:nvSpPr>
          <p:cNvPr id="9" name="Text Placeholder 17">
            <a:extLst>
              <a:ext uri="{FF2B5EF4-FFF2-40B4-BE49-F238E27FC236}">
                <a16:creationId xmlns:a16="http://schemas.microsoft.com/office/drawing/2014/main" id="{7E7C24A6-E314-4C3A-BA03-E8FFEEFDDCF5}"/>
              </a:ext>
            </a:extLst>
          </p:cNvPr>
          <p:cNvSpPr>
            <a:spLocks noGrp="1"/>
          </p:cNvSpPr>
          <p:nvPr>
            <p:ph type="body" sz="quarter" idx="21"/>
          </p:nvPr>
        </p:nvSpPr>
        <p:spPr>
          <a:xfrm>
            <a:off x="8535730" y="3783387"/>
            <a:ext cx="3140627" cy="322257"/>
          </a:xfrm>
          <a:prstGeom prst="rect">
            <a:avLst/>
          </a:prstGeom>
          <a:solidFill>
            <a:schemeClr val="accent1"/>
          </a:solidFill>
          <a:ln>
            <a:solidFill>
              <a:schemeClr val="accent1"/>
            </a:solidFill>
          </a:ln>
        </p:spPr>
        <p:txBody>
          <a:bodyPr anchor="ctr"/>
          <a:lstStyle>
            <a:lvl1pPr>
              <a:defRPr lang="en-AU" sz="1800">
                <a:solidFill>
                  <a:schemeClr val="bg1"/>
                </a:solidFill>
                <a:latin typeface="+mj-lt"/>
              </a:defRPr>
            </a:lvl1pPr>
          </a:lstStyle>
          <a:p>
            <a:pPr marL="0" lvl="0" indent="0" algn="ctr">
              <a:buNone/>
            </a:pPr>
            <a:endParaRPr lang="en-AU"/>
          </a:p>
        </p:txBody>
      </p:sp>
      <p:sp>
        <p:nvSpPr>
          <p:cNvPr id="10" name="Text Placeholder 18">
            <a:extLst>
              <a:ext uri="{FF2B5EF4-FFF2-40B4-BE49-F238E27FC236}">
                <a16:creationId xmlns:a16="http://schemas.microsoft.com/office/drawing/2014/main" id="{54F35C84-9A25-43A4-ACDB-EEDD0195CAD1}"/>
              </a:ext>
            </a:extLst>
          </p:cNvPr>
          <p:cNvSpPr>
            <a:spLocks noGrp="1"/>
          </p:cNvSpPr>
          <p:nvPr>
            <p:ph type="body" sz="quarter" idx="22"/>
          </p:nvPr>
        </p:nvSpPr>
        <p:spPr>
          <a:xfrm>
            <a:off x="8536443" y="4267294"/>
            <a:ext cx="3139200" cy="2041430"/>
          </a:xfrm>
          <a:prstGeom prst="rect">
            <a:avLst/>
          </a:prstGeom>
        </p:spPr>
        <p:txBody>
          <a:bodyPr lIns="0" tIns="0" rIns="0" bIns="0"/>
          <a:lstStyle>
            <a:lvl1pPr marL="0" indent="0">
              <a:buNone/>
              <a:defRPr sz="1600"/>
            </a:lvl1pPr>
          </a:lstStyle>
          <a:p>
            <a:endParaRPr lang="en-AU"/>
          </a:p>
        </p:txBody>
      </p:sp>
      <p:sp>
        <p:nvSpPr>
          <p:cNvPr id="11" name="Text Placeholder 19">
            <a:extLst>
              <a:ext uri="{FF2B5EF4-FFF2-40B4-BE49-F238E27FC236}">
                <a16:creationId xmlns:a16="http://schemas.microsoft.com/office/drawing/2014/main" id="{6C2D5672-D40A-47AC-856E-02FDBE4BF9BC}"/>
              </a:ext>
            </a:extLst>
          </p:cNvPr>
          <p:cNvSpPr>
            <a:spLocks noGrp="1"/>
          </p:cNvSpPr>
          <p:nvPr>
            <p:ph type="body" sz="quarter" idx="23"/>
          </p:nvPr>
        </p:nvSpPr>
        <p:spPr>
          <a:xfrm>
            <a:off x="4526546" y="4267295"/>
            <a:ext cx="3139200" cy="2041430"/>
          </a:xfrm>
          <a:prstGeom prst="rect">
            <a:avLst/>
          </a:prstGeom>
        </p:spPr>
        <p:txBody>
          <a:bodyPr lIns="0" tIns="0" rIns="0" bIns="0"/>
          <a:lstStyle>
            <a:lvl1pPr marL="0" indent="0">
              <a:buNone/>
              <a:defRPr sz="1600"/>
            </a:lvl1pPr>
          </a:lstStyle>
          <a:p>
            <a:endParaRPr lang="en-AU"/>
          </a:p>
        </p:txBody>
      </p:sp>
      <p:cxnSp>
        <p:nvCxnSpPr>
          <p:cNvPr id="12" name="Straight Connector 11">
            <a:extLst>
              <a:ext uri="{FF2B5EF4-FFF2-40B4-BE49-F238E27FC236}">
                <a16:creationId xmlns:a16="http://schemas.microsoft.com/office/drawing/2014/main" id="{CDE25F9C-E0D2-49F7-AF2A-84B079BF83FD}"/>
              </a:ext>
            </a:extLst>
          </p:cNvPr>
          <p:cNvCxnSpPr>
            <a:cxnSpLocks/>
          </p:cNvCxnSpPr>
          <p:nvPr userDrawn="1"/>
        </p:nvCxnSpPr>
        <p:spPr>
          <a:xfrm>
            <a:off x="4090842" y="1700725"/>
            <a:ext cx="0" cy="4608322"/>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8D2626A-8AFF-43EC-B121-A6080E8BB5E5}"/>
              </a:ext>
            </a:extLst>
          </p:cNvPr>
          <p:cNvCxnSpPr>
            <a:cxnSpLocks/>
          </p:cNvCxnSpPr>
          <p:nvPr userDrawn="1"/>
        </p:nvCxnSpPr>
        <p:spPr>
          <a:xfrm>
            <a:off x="8101094" y="1700725"/>
            <a:ext cx="0" cy="460800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14">
            <a:extLst>
              <a:ext uri="{FF2B5EF4-FFF2-40B4-BE49-F238E27FC236}">
                <a16:creationId xmlns:a16="http://schemas.microsoft.com/office/drawing/2014/main" id="{D29E444F-8C61-4ED4-BA35-7C10B4B71D3C}"/>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cxnSp>
        <p:nvCxnSpPr>
          <p:cNvPr id="15" name="Straight Connector 14">
            <a:extLst>
              <a:ext uri="{FF2B5EF4-FFF2-40B4-BE49-F238E27FC236}">
                <a16:creationId xmlns:a16="http://schemas.microsoft.com/office/drawing/2014/main" id="{464B0A0A-3801-45DD-BE5D-EA556A539A9D}"/>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6" name="Text Placeholder 9">
            <a:extLst>
              <a:ext uri="{FF2B5EF4-FFF2-40B4-BE49-F238E27FC236}">
                <a16:creationId xmlns:a16="http://schemas.microsoft.com/office/drawing/2014/main" id="{1E718912-C1EA-4274-BA35-66598C1ECD7B}"/>
              </a:ext>
            </a:extLst>
          </p:cNvPr>
          <p:cNvSpPr>
            <a:spLocks noGrp="1"/>
          </p:cNvSpPr>
          <p:nvPr>
            <p:ph type="body" sz="quarter" idx="24"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
        <p:nvSpPr>
          <p:cNvPr id="23" name="TextBox 22">
            <a:extLst>
              <a:ext uri="{FF2B5EF4-FFF2-40B4-BE49-F238E27FC236}">
                <a16:creationId xmlns:a16="http://schemas.microsoft.com/office/drawing/2014/main" id="{546D0781-0707-46FD-A81D-9D3995A205C0}"/>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1144894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CP)">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5A812B2E-9293-4C93-8461-DAE314C19D2C}"/>
              </a:ext>
            </a:extLst>
          </p:cNvPr>
          <p:cNvSpPr>
            <a:spLocks noGrp="1"/>
          </p:cNvSpPr>
          <p:nvPr>
            <p:ph type="body" idx="10" hasCustomPrompt="1"/>
          </p:nvPr>
        </p:nvSpPr>
        <p:spPr>
          <a:xfrm>
            <a:off x="765777" y="6094182"/>
            <a:ext cx="5556000" cy="381520"/>
          </a:xfrm>
          <a:prstGeom prst="rect">
            <a:avLst/>
          </a:prstGeom>
        </p:spPr>
        <p:txBody>
          <a:bodyPr lIns="0" tIns="0" rIns="0" bIns="0" anchor="t" anchorCtr="0">
            <a:normAutofit/>
          </a:bodyPr>
          <a:lstStyle>
            <a:lvl1pPr marL="0" indent="0">
              <a:buNone/>
              <a:defRPr sz="1600" b="1" i="0" spc="0">
                <a:solidFill>
                  <a:schemeClr val="accent2"/>
                </a:solidFill>
                <a:latin typeface="+mn-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Month Year</a:t>
            </a:r>
          </a:p>
        </p:txBody>
      </p:sp>
      <p:sp>
        <p:nvSpPr>
          <p:cNvPr id="24" name="Text Placeholder 23">
            <a:extLst>
              <a:ext uri="{FF2B5EF4-FFF2-40B4-BE49-F238E27FC236}">
                <a16:creationId xmlns:a16="http://schemas.microsoft.com/office/drawing/2014/main" id="{DBC7CAFF-D445-4AB3-96A1-44607222E32F}"/>
              </a:ext>
            </a:extLst>
          </p:cNvPr>
          <p:cNvSpPr>
            <a:spLocks noGrp="1"/>
          </p:cNvSpPr>
          <p:nvPr>
            <p:ph type="body" sz="quarter" idx="13" hasCustomPrompt="1"/>
          </p:nvPr>
        </p:nvSpPr>
        <p:spPr>
          <a:xfrm>
            <a:off x="750951" y="2750673"/>
            <a:ext cx="7510462" cy="1082675"/>
          </a:xfrm>
          <a:prstGeom prst="rect">
            <a:avLst/>
          </a:prstGeom>
        </p:spPr>
        <p:txBody>
          <a:bodyPr lIns="0" tIns="0" rIns="0" bIns="0" anchor="b"/>
          <a:lstStyle>
            <a:lvl1pPr>
              <a:defRPr lang="en-GB" sz="4000" b="1" i="0" dirty="0">
                <a:solidFill>
                  <a:schemeClr val="accent1"/>
                </a:solidFill>
                <a:latin typeface="+mj-lt"/>
                <a:cs typeface="Arial Black" panose="020B0604020202020204" pitchFamily="34" charset="0"/>
              </a:defRPr>
            </a:lvl1pPr>
          </a:lstStyle>
          <a:p>
            <a:pPr marL="0" lvl="0" indent="0">
              <a:buNone/>
            </a:pPr>
            <a:r>
              <a:rPr lang="en-GB"/>
              <a:t>Click to add a main title</a:t>
            </a:r>
          </a:p>
        </p:txBody>
      </p:sp>
      <p:sp>
        <p:nvSpPr>
          <p:cNvPr id="25" name="Text Placeholder 16">
            <a:extLst>
              <a:ext uri="{FF2B5EF4-FFF2-40B4-BE49-F238E27FC236}">
                <a16:creationId xmlns:a16="http://schemas.microsoft.com/office/drawing/2014/main" id="{E33BCFA2-3CF4-4795-8F64-95F7AC66143F}"/>
              </a:ext>
            </a:extLst>
          </p:cNvPr>
          <p:cNvSpPr>
            <a:spLocks noGrp="1"/>
          </p:cNvSpPr>
          <p:nvPr>
            <p:ph type="body" sz="quarter" idx="12" hasCustomPrompt="1"/>
          </p:nvPr>
        </p:nvSpPr>
        <p:spPr>
          <a:xfrm>
            <a:off x="750951" y="4249000"/>
            <a:ext cx="5580062" cy="819150"/>
          </a:xfrm>
          <a:prstGeom prst="rect">
            <a:avLst/>
          </a:prstGeom>
        </p:spPr>
        <p:txBody>
          <a:bodyPr lIns="0" tIns="0" rIns="0" bIns="0"/>
          <a:lstStyle>
            <a:lvl1pPr marL="0" indent="0">
              <a:buNone/>
              <a:defRPr sz="2400" b="0" i="0">
                <a:latin typeface="+mn-lt"/>
                <a:cs typeface="Arial" panose="020B0604020202020204" pitchFamily="34" charset="0"/>
              </a:defRPr>
            </a:lvl1pPr>
          </a:lstStyle>
          <a:p>
            <a:pPr lvl="0"/>
            <a:r>
              <a:rPr lang="en-GB"/>
              <a:t>Click to add a subtitle</a:t>
            </a:r>
            <a:endParaRPr lang="en-US"/>
          </a:p>
        </p:txBody>
      </p:sp>
      <p:cxnSp>
        <p:nvCxnSpPr>
          <p:cNvPr id="26" name="Straight Connector 25">
            <a:extLst>
              <a:ext uri="{FF2B5EF4-FFF2-40B4-BE49-F238E27FC236}">
                <a16:creationId xmlns:a16="http://schemas.microsoft.com/office/drawing/2014/main" id="{3555DF4E-8B67-4AC5-BB25-170537857626}"/>
              </a:ext>
            </a:extLst>
          </p:cNvPr>
          <p:cNvCxnSpPr>
            <a:cxnSpLocks/>
          </p:cNvCxnSpPr>
          <p:nvPr userDrawn="1"/>
        </p:nvCxnSpPr>
        <p:spPr>
          <a:xfrm>
            <a:off x="760186" y="4019618"/>
            <a:ext cx="961881"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Freeform: Shape 1">
            <a:extLst>
              <a:ext uri="{FF2B5EF4-FFF2-40B4-BE49-F238E27FC236}">
                <a16:creationId xmlns:a16="http://schemas.microsoft.com/office/drawing/2014/main" id="{CB506C5D-C171-42F6-A3DB-E4BE955B428A}"/>
              </a:ext>
            </a:extLst>
          </p:cNvPr>
          <p:cNvSpPr/>
          <p:nvPr userDrawn="1"/>
        </p:nvSpPr>
        <p:spPr>
          <a:xfrm>
            <a:off x="7947226" y="0"/>
            <a:ext cx="4244774"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5" name="Picture 4" descr="A red and blue text&#10;&#10;Description automatically generated">
            <a:extLst>
              <a:ext uri="{FF2B5EF4-FFF2-40B4-BE49-F238E27FC236}">
                <a16:creationId xmlns:a16="http://schemas.microsoft.com/office/drawing/2014/main" id="{20C6FCE7-6624-C039-6BBD-9B0F56591D0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195" t="30211" r="21589" b="29451"/>
          <a:stretch/>
        </p:blipFill>
        <p:spPr>
          <a:xfrm>
            <a:off x="594425" y="734550"/>
            <a:ext cx="2093233" cy="1475753"/>
          </a:xfrm>
          <a:prstGeom prst="rect">
            <a:avLst/>
          </a:prstGeom>
        </p:spPr>
      </p:pic>
      <p:sp>
        <p:nvSpPr>
          <p:cNvPr id="6" name="Picture Placeholder 2">
            <a:extLst>
              <a:ext uri="{FF2B5EF4-FFF2-40B4-BE49-F238E27FC236}">
                <a16:creationId xmlns:a16="http://schemas.microsoft.com/office/drawing/2014/main" id="{4564F65D-6101-E779-1DC6-87A5A5BFB0E5}"/>
              </a:ext>
            </a:extLst>
          </p:cNvPr>
          <p:cNvSpPr>
            <a:spLocks noGrp="1"/>
          </p:cNvSpPr>
          <p:nvPr>
            <p:ph type="pic" sz="quarter" idx="14" hasCustomPrompt="1"/>
          </p:nvPr>
        </p:nvSpPr>
        <p:spPr>
          <a:xfrm>
            <a:off x="3645278" y="770374"/>
            <a:ext cx="1915568" cy="1404103"/>
          </a:xfrm>
          <a:prstGeom prst="rect">
            <a:avLst/>
          </a:prstGeom>
        </p:spPr>
        <p:txBody>
          <a:bodyPr/>
          <a:lstStyle>
            <a:lvl1pPr marL="0" indent="0">
              <a:buNone/>
              <a:defRPr sz="1600"/>
            </a:lvl1pPr>
          </a:lstStyle>
          <a:p>
            <a:r>
              <a:rPr lang="en-GB"/>
              <a:t>Co-branding logo (if any)</a:t>
            </a:r>
          </a:p>
        </p:txBody>
      </p:sp>
    </p:spTree>
    <p:extLst>
      <p:ext uri="{BB962C8B-B14F-4D97-AF65-F5344CB8AC3E}">
        <p14:creationId xmlns:p14="http://schemas.microsoft.com/office/powerpoint/2010/main" val="11654997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meline Graphic (Horizontal +3)">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76D5BC8B-B021-42FD-8EFA-8B3D99538FDF}"/>
              </a:ext>
            </a:extLst>
          </p:cNvPr>
          <p:cNvSpPr/>
          <p:nvPr/>
        </p:nvSpPr>
        <p:spPr>
          <a:xfrm>
            <a:off x="3319293" y="3281360"/>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8" name="Oval 17">
            <a:extLst>
              <a:ext uri="{FF2B5EF4-FFF2-40B4-BE49-F238E27FC236}">
                <a16:creationId xmlns:a16="http://schemas.microsoft.com/office/drawing/2014/main" id="{31B6B691-6E64-401B-B1D3-53441E8F4AE0}"/>
              </a:ext>
            </a:extLst>
          </p:cNvPr>
          <p:cNvSpPr/>
          <p:nvPr/>
        </p:nvSpPr>
        <p:spPr>
          <a:xfrm>
            <a:off x="5379670" y="4443560"/>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0" name="Oval 19">
            <a:extLst>
              <a:ext uri="{FF2B5EF4-FFF2-40B4-BE49-F238E27FC236}">
                <a16:creationId xmlns:a16="http://schemas.microsoft.com/office/drawing/2014/main" id="{9B5DD618-4D92-458E-96EF-D74901C684E7}"/>
              </a:ext>
            </a:extLst>
          </p:cNvPr>
          <p:cNvSpPr/>
          <p:nvPr/>
        </p:nvSpPr>
        <p:spPr>
          <a:xfrm>
            <a:off x="7440047" y="3281360"/>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1" name="Freeform: Shape 20">
            <a:extLst>
              <a:ext uri="{FF2B5EF4-FFF2-40B4-BE49-F238E27FC236}">
                <a16:creationId xmlns:a16="http://schemas.microsoft.com/office/drawing/2014/main" id="{2D2D8492-81C3-4802-BCE8-8099283AD6CB}"/>
              </a:ext>
            </a:extLst>
          </p:cNvPr>
          <p:cNvSpPr/>
          <p:nvPr/>
        </p:nvSpPr>
        <p:spPr>
          <a:xfrm rot="3727159">
            <a:off x="6986472" y="4066521"/>
            <a:ext cx="338400" cy="991665"/>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2" name="Freeform: Shape 21">
            <a:extLst>
              <a:ext uri="{FF2B5EF4-FFF2-40B4-BE49-F238E27FC236}">
                <a16:creationId xmlns:a16="http://schemas.microsoft.com/office/drawing/2014/main" id="{5C833E12-4D97-4F8C-A045-00054AEE4EDD}"/>
              </a:ext>
            </a:extLst>
          </p:cNvPr>
          <p:cNvSpPr/>
          <p:nvPr/>
        </p:nvSpPr>
        <p:spPr>
          <a:xfrm rot="17676408">
            <a:off x="4872263" y="4131443"/>
            <a:ext cx="338400" cy="949260"/>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5" name="Oval 24">
            <a:extLst>
              <a:ext uri="{FF2B5EF4-FFF2-40B4-BE49-F238E27FC236}">
                <a16:creationId xmlns:a16="http://schemas.microsoft.com/office/drawing/2014/main" id="{A95161B5-CB50-4D52-8931-09F7CD691345}"/>
              </a:ext>
            </a:extLst>
          </p:cNvPr>
          <p:cNvSpPr/>
          <p:nvPr/>
        </p:nvSpPr>
        <p:spPr>
          <a:xfrm>
            <a:off x="3985293" y="5026954"/>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6" name="Oval 25">
            <a:extLst>
              <a:ext uri="{FF2B5EF4-FFF2-40B4-BE49-F238E27FC236}">
                <a16:creationId xmlns:a16="http://schemas.microsoft.com/office/drawing/2014/main" id="{C12063FC-F972-4D4A-BC6D-966E2546C4BD}"/>
              </a:ext>
            </a:extLst>
          </p:cNvPr>
          <p:cNvSpPr/>
          <p:nvPr/>
        </p:nvSpPr>
        <p:spPr>
          <a:xfrm>
            <a:off x="3985293" y="528313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7" name="Oval 26">
            <a:extLst>
              <a:ext uri="{FF2B5EF4-FFF2-40B4-BE49-F238E27FC236}">
                <a16:creationId xmlns:a16="http://schemas.microsoft.com/office/drawing/2014/main" id="{B6333BDE-98F6-490A-97AC-DB28DBB60140}"/>
              </a:ext>
            </a:extLst>
          </p:cNvPr>
          <p:cNvSpPr/>
          <p:nvPr/>
        </p:nvSpPr>
        <p:spPr>
          <a:xfrm>
            <a:off x="3985293" y="5539308"/>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8" name="Oval 27">
            <a:extLst>
              <a:ext uri="{FF2B5EF4-FFF2-40B4-BE49-F238E27FC236}">
                <a16:creationId xmlns:a16="http://schemas.microsoft.com/office/drawing/2014/main" id="{AF43D2A0-1D2C-49B4-8A8D-0EA3458E3131}"/>
              </a:ext>
            </a:extLst>
          </p:cNvPr>
          <p:cNvSpPr/>
          <p:nvPr/>
        </p:nvSpPr>
        <p:spPr>
          <a:xfrm>
            <a:off x="6045670" y="3571384"/>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9" name="Oval 28">
            <a:extLst>
              <a:ext uri="{FF2B5EF4-FFF2-40B4-BE49-F238E27FC236}">
                <a16:creationId xmlns:a16="http://schemas.microsoft.com/office/drawing/2014/main" id="{5DCDC2F6-011E-4AF7-B152-66A5B21DEB4A}"/>
              </a:ext>
            </a:extLst>
          </p:cNvPr>
          <p:cNvSpPr/>
          <p:nvPr/>
        </p:nvSpPr>
        <p:spPr>
          <a:xfrm>
            <a:off x="6045670" y="382756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0" name="Oval 29">
            <a:extLst>
              <a:ext uri="{FF2B5EF4-FFF2-40B4-BE49-F238E27FC236}">
                <a16:creationId xmlns:a16="http://schemas.microsoft.com/office/drawing/2014/main" id="{528077C0-DBD4-421A-A170-E71639EA7985}"/>
              </a:ext>
            </a:extLst>
          </p:cNvPr>
          <p:cNvSpPr/>
          <p:nvPr/>
        </p:nvSpPr>
        <p:spPr>
          <a:xfrm>
            <a:off x="6045670" y="4083738"/>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1" name="Oval 30">
            <a:extLst>
              <a:ext uri="{FF2B5EF4-FFF2-40B4-BE49-F238E27FC236}">
                <a16:creationId xmlns:a16="http://schemas.microsoft.com/office/drawing/2014/main" id="{6FBAA3F3-7A67-4002-A1C3-9AF9EBB61250}"/>
              </a:ext>
            </a:extLst>
          </p:cNvPr>
          <p:cNvSpPr/>
          <p:nvPr/>
        </p:nvSpPr>
        <p:spPr>
          <a:xfrm>
            <a:off x="8106047" y="4962299"/>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2" name="Oval 31">
            <a:extLst>
              <a:ext uri="{FF2B5EF4-FFF2-40B4-BE49-F238E27FC236}">
                <a16:creationId xmlns:a16="http://schemas.microsoft.com/office/drawing/2014/main" id="{904EF727-329F-46B2-94DB-4C8B8B883301}"/>
              </a:ext>
            </a:extLst>
          </p:cNvPr>
          <p:cNvSpPr/>
          <p:nvPr/>
        </p:nvSpPr>
        <p:spPr>
          <a:xfrm>
            <a:off x="8106047" y="5218476"/>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3" name="Oval 32">
            <a:extLst>
              <a:ext uri="{FF2B5EF4-FFF2-40B4-BE49-F238E27FC236}">
                <a16:creationId xmlns:a16="http://schemas.microsoft.com/office/drawing/2014/main" id="{46E5401B-A292-4988-B3F6-33DE3BB24B58}"/>
              </a:ext>
            </a:extLst>
          </p:cNvPr>
          <p:cNvSpPr/>
          <p:nvPr/>
        </p:nvSpPr>
        <p:spPr>
          <a:xfrm>
            <a:off x="8106047" y="5474653"/>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40" name="Text Placeholder 44">
            <a:extLst>
              <a:ext uri="{FF2B5EF4-FFF2-40B4-BE49-F238E27FC236}">
                <a16:creationId xmlns:a16="http://schemas.microsoft.com/office/drawing/2014/main" id="{6B0BF8C6-FADA-4F5D-96F0-FCBFEEE1D069}"/>
              </a:ext>
            </a:extLst>
          </p:cNvPr>
          <p:cNvSpPr>
            <a:spLocks noGrp="1"/>
          </p:cNvSpPr>
          <p:nvPr>
            <p:ph type="body" sz="quarter" idx="13"/>
          </p:nvPr>
        </p:nvSpPr>
        <p:spPr>
          <a:xfrm>
            <a:off x="4255780" y="1428337"/>
            <a:ext cx="3687781" cy="1949442"/>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41" name="Text Placeholder 3">
            <a:extLst>
              <a:ext uri="{FF2B5EF4-FFF2-40B4-BE49-F238E27FC236}">
                <a16:creationId xmlns:a16="http://schemas.microsoft.com/office/drawing/2014/main" id="{EE15733C-2BE3-4E88-BD7A-C7ADF64361E1}"/>
              </a:ext>
            </a:extLst>
          </p:cNvPr>
          <p:cNvSpPr>
            <a:spLocks noGrp="1"/>
          </p:cNvSpPr>
          <p:nvPr>
            <p:ph type="body" sz="quarter" idx="12" hasCustomPrompt="1"/>
          </p:nvPr>
        </p:nvSpPr>
        <p:spPr>
          <a:xfrm>
            <a:off x="4255781" y="1446560"/>
            <a:ext cx="697220" cy="517708"/>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02</a:t>
            </a:r>
          </a:p>
        </p:txBody>
      </p:sp>
      <p:sp>
        <p:nvSpPr>
          <p:cNvPr id="42" name="Text Placeholder 47">
            <a:extLst>
              <a:ext uri="{FF2B5EF4-FFF2-40B4-BE49-F238E27FC236}">
                <a16:creationId xmlns:a16="http://schemas.microsoft.com/office/drawing/2014/main" id="{4C9638E9-207A-4EE1-A11E-06558A40F09A}"/>
              </a:ext>
            </a:extLst>
          </p:cNvPr>
          <p:cNvSpPr>
            <a:spLocks noGrp="1"/>
          </p:cNvSpPr>
          <p:nvPr>
            <p:ph type="body" sz="quarter" idx="16"/>
          </p:nvPr>
        </p:nvSpPr>
        <p:spPr>
          <a:xfrm>
            <a:off x="536545" y="2976121"/>
            <a:ext cx="2598737" cy="3066094"/>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43" name="Text Placeholder 3">
            <a:extLst>
              <a:ext uri="{FF2B5EF4-FFF2-40B4-BE49-F238E27FC236}">
                <a16:creationId xmlns:a16="http://schemas.microsoft.com/office/drawing/2014/main" id="{D8AB6298-A455-4B64-9CFA-6EACDE53EAAF}"/>
              </a:ext>
            </a:extLst>
          </p:cNvPr>
          <p:cNvSpPr>
            <a:spLocks noGrp="1"/>
          </p:cNvSpPr>
          <p:nvPr>
            <p:ph type="body" sz="quarter" idx="17" hasCustomPrompt="1"/>
          </p:nvPr>
        </p:nvSpPr>
        <p:spPr>
          <a:xfrm>
            <a:off x="568188" y="2999355"/>
            <a:ext cx="753004" cy="572030"/>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01</a:t>
            </a:r>
          </a:p>
        </p:txBody>
      </p:sp>
      <p:sp>
        <p:nvSpPr>
          <p:cNvPr id="44" name="Text Placeholder 49">
            <a:extLst>
              <a:ext uri="{FF2B5EF4-FFF2-40B4-BE49-F238E27FC236}">
                <a16:creationId xmlns:a16="http://schemas.microsoft.com/office/drawing/2014/main" id="{D57FD8A4-653D-4DA9-958B-5CCDFAF395C1}"/>
              </a:ext>
            </a:extLst>
          </p:cNvPr>
          <p:cNvSpPr>
            <a:spLocks noGrp="1"/>
          </p:cNvSpPr>
          <p:nvPr>
            <p:ph type="body" sz="quarter" idx="18"/>
          </p:nvPr>
        </p:nvSpPr>
        <p:spPr>
          <a:xfrm>
            <a:off x="8988747" y="2976121"/>
            <a:ext cx="2598737" cy="3066099"/>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45" name="Text Placeholder 3">
            <a:extLst>
              <a:ext uri="{FF2B5EF4-FFF2-40B4-BE49-F238E27FC236}">
                <a16:creationId xmlns:a16="http://schemas.microsoft.com/office/drawing/2014/main" id="{1B8CA74E-5509-409D-A018-AB81CD768CED}"/>
              </a:ext>
            </a:extLst>
          </p:cNvPr>
          <p:cNvSpPr>
            <a:spLocks noGrp="1"/>
          </p:cNvSpPr>
          <p:nvPr>
            <p:ph type="body" sz="quarter" idx="19" hasCustomPrompt="1"/>
          </p:nvPr>
        </p:nvSpPr>
        <p:spPr>
          <a:xfrm>
            <a:off x="9020390" y="2999354"/>
            <a:ext cx="753004" cy="572030"/>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03</a:t>
            </a:r>
          </a:p>
        </p:txBody>
      </p:sp>
      <p:sp>
        <p:nvSpPr>
          <p:cNvPr id="46" name="Picture Placeholder 54">
            <a:extLst>
              <a:ext uri="{FF2B5EF4-FFF2-40B4-BE49-F238E27FC236}">
                <a16:creationId xmlns:a16="http://schemas.microsoft.com/office/drawing/2014/main" id="{FDFA3738-B531-43A2-81FB-E0976DB54AA0}"/>
              </a:ext>
            </a:extLst>
          </p:cNvPr>
          <p:cNvSpPr>
            <a:spLocks noGrp="1" noChangeAspect="1"/>
          </p:cNvSpPr>
          <p:nvPr>
            <p:ph type="pic" sz="quarter" idx="22" hasCustomPrompt="1"/>
          </p:nvPr>
        </p:nvSpPr>
        <p:spPr>
          <a:xfrm>
            <a:off x="3536171" y="3495201"/>
            <a:ext cx="1008000" cy="1008000"/>
          </a:xfrm>
          <a:prstGeom prst="ellipse">
            <a:avLst/>
          </a:prstGeom>
        </p:spPr>
        <p:txBody>
          <a:bodyPr/>
          <a:lstStyle>
            <a:lvl1pPr marL="0" indent="0">
              <a:buNone/>
              <a:defRPr sz="1200" b="0"/>
            </a:lvl1pPr>
          </a:lstStyle>
          <a:p>
            <a:r>
              <a:rPr lang="en-GB"/>
              <a:t>Icon or Picture</a:t>
            </a:r>
          </a:p>
        </p:txBody>
      </p:sp>
      <p:sp>
        <p:nvSpPr>
          <p:cNvPr id="47" name="Picture Placeholder 54">
            <a:extLst>
              <a:ext uri="{FF2B5EF4-FFF2-40B4-BE49-F238E27FC236}">
                <a16:creationId xmlns:a16="http://schemas.microsoft.com/office/drawing/2014/main" id="{2E3EF5EC-D163-4C6D-841C-4F4F93EA2085}"/>
              </a:ext>
            </a:extLst>
          </p:cNvPr>
          <p:cNvSpPr>
            <a:spLocks noGrp="1" noChangeAspect="1"/>
          </p:cNvSpPr>
          <p:nvPr>
            <p:ph type="pic" sz="quarter" idx="23" hasCustomPrompt="1"/>
          </p:nvPr>
        </p:nvSpPr>
        <p:spPr>
          <a:xfrm>
            <a:off x="7656198" y="3503711"/>
            <a:ext cx="1008000" cy="1008000"/>
          </a:xfrm>
          <a:prstGeom prst="ellipse">
            <a:avLst/>
          </a:prstGeom>
        </p:spPr>
        <p:txBody>
          <a:bodyPr/>
          <a:lstStyle>
            <a:lvl1pPr marL="0" indent="0">
              <a:buNone/>
              <a:defRPr sz="1200" b="0"/>
            </a:lvl1pPr>
          </a:lstStyle>
          <a:p>
            <a:r>
              <a:rPr lang="en-GB"/>
              <a:t>Icon or Picture</a:t>
            </a:r>
          </a:p>
        </p:txBody>
      </p:sp>
      <p:sp>
        <p:nvSpPr>
          <p:cNvPr id="48" name="Picture Placeholder 54">
            <a:extLst>
              <a:ext uri="{FF2B5EF4-FFF2-40B4-BE49-F238E27FC236}">
                <a16:creationId xmlns:a16="http://schemas.microsoft.com/office/drawing/2014/main" id="{4EF85177-AA87-46FF-BCB1-DDA449A877B7}"/>
              </a:ext>
            </a:extLst>
          </p:cNvPr>
          <p:cNvSpPr>
            <a:spLocks noGrp="1" noChangeAspect="1"/>
          </p:cNvSpPr>
          <p:nvPr>
            <p:ph type="pic" sz="quarter" idx="24" hasCustomPrompt="1"/>
          </p:nvPr>
        </p:nvSpPr>
        <p:spPr>
          <a:xfrm>
            <a:off x="5589201" y="4662357"/>
            <a:ext cx="1008000" cy="1008000"/>
          </a:xfrm>
          <a:prstGeom prst="ellipse">
            <a:avLst/>
          </a:prstGeom>
        </p:spPr>
        <p:txBody>
          <a:bodyPr/>
          <a:lstStyle>
            <a:lvl1pPr marL="0" indent="0">
              <a:buNone/>
              <a:defRPr sz="1200" b="0"/>
            </a:lvl1pPr>
          </a:lstStyle>
          <a:p>
            <a:r>
              <a:rPr lang="en-GB"/>
              <a:t>Icon or Picture</a:t>
            </a:r>
          </a:p>
        </p:txBody>
      </p:sp>
      <p:sp>
        <p:nvSpPr>
          <p:cNvPr id="4" name="TextBox 3">
            <a:extLst>
              <a:ext uri="{FF2B5EF4-FFF2-40B4-BE49-F238E27FC236}">
                <a16:creationId xmlns:a16="http://schemas.microsoft.com/office/drawing/2014/main" id="{6334BA4D-EF18-4332-A3C4-6668DB528CEA}"/>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50" name="Text Placeholder 14">
            <a:extLst>
              <a:ext uri="{FF2B5EF4-FFF2-40B4-BE49-F238E27FC236}">
                <a16:creationId xmlns:a16="http://schemas.microsoft.com/office/drawing/2014/main" id="{BAF26BD1-EF3D-4562-898E-D877D0CA8A45}"/>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51" name="Text Placeholder 9">
            <a:extLst>
              <a:ext uri="{FF2B5EF4-FFF2-40B4-BE49-F238E27FC236}">
                <a16:creationId xmlns:a16="http://schemas.microsoft.com/office/drawing/2014/main" id="{681CA307-7973-4971-8C28-2AADE9359F99}"/>
              </a:ext>
            </a:extLst>
          </p:cNvPr>
          <p:cNvSpPr>
            <a:spLocks noGrp="1"/>
          </p:cNvSpPr>
          <p:nvPr>
            <p:ph type="body" sz="quarter" idx="25"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Tree>
    <p:extLst>
      <p:ext uri="{BB962C8B-B14F-4D97-AF65-F5344CB8AC3E}">
        <p14:creationId xmlns:p14="http://schemas.microsoft.com/office/powerpoint/2010/main" val="4212007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Graphic (Horizontal +4)">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5AB27A43-CF4F-4319-BBC4-28C497E99453}"/>
              </a:ext>
            </a:extLst>
          </p:cNvPr>
          <p:cNvGrpSpPr/>
          <p:nvPr userDrawn="1"/>
        </p:nvGrpSpPr>
        <p:grpSpPr>
          <a:xfrm>
            <a:off x="1956159" y="2604008"/>
            <a:ext cx="7621131" cy="2602200"/>
            <a:chOff x="1270359" y="2649898"/>
            <a:chExt cx="7621131" cy="2602200"/>
          </a:xfrm>
        </p:grpSpPr>
        <p:sp>
          <p:nvSpPr>
            <p:cNvPr id="16" name="Oval 15">
              <a:extLst>
                <a:ext uri="{FF2B5EF4-FFF2-40B4-BE49-F238E27FC236}">
                  <a16:creationId xmlns:a16="http://schemas.microsoft.com/office/drawing/2014/main" id="{76D5BC8B-B021-42FD-8EFA-8B3D99538FDF}"/>
                </a:ext>
              </a:extLst>
            </p:cNvPr>
            <p:cNvSpPr/>
            <p:nvPr/>
          </p:nvSpPr>
          <p:spPr>
            <a:xfrm>
              <a:off x="1270359" y="2649898"/>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7" name="Oval 16">
              <a:extLst>
                <a:ext uri="{FF2B5EF4-FFF2-40B4-BE49-F238E27FC236}">
                  <a16:creationId xmlns:a16="http://schemas.microsoft.com/office/drawing/2014/main" id="{F60E37D4-1ED2-476A-8542-0D826A6FA975}"/>
                </a:ext>
              </a:extLst>
            </p:cNvPr>
            <p:cNvSpPr/>
            <p:nvPr/>
          </p:nvSpPr>
          <p:spPr>
            <a:xfrm>
              <a:off x="7451490" y="3812098"/>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8" name="Oval 17">
              <a:extLst>
                <a:ext uri="{FF2B5EF4-FFF2-40B4-BE49-F238E27FC236}">
                  <a16:creationId xmlns:a16="http://schemas.microsoft.com/office/drawing/2014/main" id="{31B6B691-6E64-401B-B1D3-53441E8F4AE0}"/>
                </a:ext>
              </a:extLst>
            </p:cNvPr>
            <p:cNvSpPr/>
            <p:nvPr/>
          </p:nvSpPr>
          <p:spPr>
            <a:xfrm>
              <a:off x="3330736" y="3812098"/>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0" name="Oval 19">
              <a:extLst>
                <a:ext uri="{FF2B5EF4-FFF2-40B4-BE49-F238E27FC236}">
                  <a16:creationId xmlns:a16="http://schemas.microsoft.com/office/drawing/2014/main" id="{9B5DD618-4D92-458E-96EF-D74901C684E7}"/>
                </a:ext>
              </a:extLst>
            </p:cNvPr>
            <p:cNvSpPr/>
            <p:nvPr/>
          </p:nvSpPr>
          <p:spPr>
            <a:xfrm>
              <a:off x="5391113" y="2649898"/>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1" name="Freeform: Shape 20">
              <a:extLst>
                <a:ext uri="{FF2B5EF4-FFF2-40B4-BE49-F238E27FC236}">
                  <a16:creationId xmlns:a16="http://schemas.microsoft.com/office/drawing/2014/main" id="{2D2D8492-81C3-4802-BCE8-8099283AD6CB}"/>
                </a:ext>
              </a:extLst>
            </p:cNvPr>
            <p:cNvSpPr/>
            <p:nvPr/>
          </p:nvSpPr>
          <p:spPr>
            <a:xfrm rot="3727159">
              <a:off x="4937538" y="3435059"/>
              <a:ext cx="338400" cy="991665"/>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2" name="Freeform: Shape 21">
              <a:extLst>
                <a:ext uri="{FF2B5EF4-FFF2-40B4-BE49-F238E27FC236}">
                  <a16:creationId xmlns:a16="http://schemas.microsoft.com/office/drawing/2014/main" id="{5C833E12-4D97-4F8C-A045-00054AEE4EDD}"/>
                </a:ext>
              </a:extLst>
            </p:cNvPr>
            <p:cNvSpPr/>
            <p:nvPr/>
          </p:nvSpPr>
          <p:spPr>
            <a:xfrm rot="17676408">
              <a:off x="2823329" y="3499981"/>
              <a:ext cx="338400" cy="949260"/>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4" name="Freeform: Shape 23">
              <a:extLst>
                <a:ext uri="{FF2B5EF4-FFF2-40B4-BE49-F238E27FC236}">
                  <a16:creationId xmlns:a16="http://schemas.microsoft.com/office/drawing/2014/main" id="{F142B12F-6A83-431D-B292-FC48C693A26E}"/>
                </a:ext>
              </a:extLst>
            </p:cNvPr>
            <p:cNvSpPr/>
            <p:nvPr/>
          </p:nvSpPr>
          <p:spPr>
            <a:xfrm rot="7256913">
              <a:off x="7052725" y="3436780"/>
              <a:ext cx="338400" cy="988222"/>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5" name="Oval 24">
              <a:extLst>
                <a:ext uri="{FF2B5EF4-FFF2-40B4-BE49-F238E27FC236}">
                  <a16:creationId xmlns:a16="http://schemas.microsoft.com/office/drawing/2014/main" id="{A95161B5-CB50-4D52-8931-09F7CD691345}"/>
                </a:ext>
              </a:extLst>
            </p:cNvPr>
            <p:cNvSpPr/>
            <p:nvPr/>
          </p:nvSpPr>
          <p:spPr>
            <a:xfrm>
              <a:off x="1936359" y="4395492"/>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6" name="Oval 25">
              <a:extLst>
                <a:ext uri="{FF2B5EF4-FFF2-40B4-BE49-F238E27FC236}">
                  <a16:creationId xmlns:a16="http://schemas.microsoft.com/office/drawing/2014/main" id="{C12063FC-F972-4D4A-BC6D-966E2546C4BD}"/>
                </a:ext>
              </a:extLst>
            </p:cNvPr>
            <p:cNvSpPr/>
            <p:nvPr/>
          </p:nvSpPr>
          <p:spPr>
            <a:xfrm>
              <a:off x="1936359" y="4651669"/>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7" name="Oval 26">
              <a:extLst>
                <a:ext uri="{FF2B5EF4-FFF2-40B4-BE49-F238E27FC236}">
                  <a16:creationId xmlns:a16="http://schemas.microsoft.com/office/drawing/2014/main" id="{B6333BDE-98F6-490A-97AC-DB28DBB60140}"/>
                </a:ext>
              </a:extLst>
            </p:cNvPr>
            <p:cNvSpPr/>
            <p:nvPr/>
          </p:nvSpPr>
          <p:spPr>
            <a:xfrm>
              <a:off x="1936359" y="4907846"/>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8" name="Oval 27">
              <a:extLst>
                <a:ext uri="{FF2B5EF4-FFF2-40B4-BE49-F238E27FC236}">
                  <a16:creationId xmlns:a16="http://schemas.microsoft.com/office/drawing/2014/main" id="{AF43D2A0-1D2C-49B4-8A8D-0EA3458E3131}"/>
                </a:ext>
              </a:extLst>
            </p:cNvPr>
            <p:cNvSpPr/>
            <p:nvPr/>
          </p:nvSpPr>
          <p:spPr>
            <a:xfrm>
              <a:off x="3996736" y="2939922"/>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9" name="Oval 28">
              <a:extLst>
                <a:ext uri="{FF2B5EF4-FFF2-40B4-BE49-F238E27FC236}">
                  <a16:creationId xmlns:a16="http://schemas.microsoft.com/office/drawing/2014/main" id="{5DCDC2F6-011E-4AF7-B152-66A5B21DEB4A}"/>
                </a:ext>
              </a:extLst>
            </p:cNvPr>
            <p:cNvSpPr/>
            <p:nvPr/>
          </p:nvSpPr>
          <p:spPr>
            <a:xfrm>
              <a:off x="3996736" y="3196099"/>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0" name="Oval 29">
              <a:extLst>
                <a:ext uri="{FF2B5EF4-FFF2-40B4-BE49-F238E27FC236}">
                  <a16:creationId xmlns:a16="http://schemas.microsoft.com/office/drawing/2014/main" id="{528077C0-DBD4-421A-A170-E71639EA7985}"/>
                </a:ext>
              </a:extLst>
            </p:cNvPr>
            <p:cNvSpPr/>
            <p:nvPr/>
          </p:nvSpPr>
          <p:spPr>
            <a:xfrm>
              <a:off x="3996736" y="3452276"/>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1" name="Oval 30">
              <a:extLst>
                <a:ext uri="{FF2B5EF4-FFF2-40B4-BE49-F238E27FC236}">
                  <a16:creationId xmlns:a16="http://schemas.microsoft.com/office/drawing/2014/main" id="{6FBAA3F3-7A67-4002-A1C3-9AF9EBB61250}"/>
                </a:ext>
              </a:extLst>
            </p:cNvPr>
            <p:cNvSpPr/>
            <p:nvPr/>
          </p:nvSpPr>
          <p:spPr>
            <a:xfrm>
              <a:off x="6057113" y="4330837"/>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2" name="Oval 31">
              <a:extLst>
                <a:ext uri="{FF2B5EF4-FFF2-40B4-BE49-F238E27FC236}">
                  <a16:creationId xmlns:a16="http://schemas.microsoft.com/office/drawing/2014/main" id="{904EF727-329F-46B2-94DB-4C8B8B883301}"/>
                </a:ext>
              </a:extLst>
            </p:cNvPr>
            <p:cNvSpPr/>
            <p:nvPr/>
          </p:nvSpPr>
          <p:spPr>
            <a:xfrm>
              <a:off x="6057113" y="4587014"/>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3" name="Oval 32">
              <a:extLst>
                <a:ext uri="{FF2B5EF4-FFF2-40B4-BE49-F238E27FC236}">
                  <a16:creationId xmlns:a16="http://schemas.microsoft.com/office/drawing/2014/main" id="{46E5401B-A292-4988-B3F6-33DE3BB24B58}"/>
                </a:ext>
              </a:extLst>
            </p:cNvPr>
            <p:cNvSpPr/>
            <p:nvPr/>
          </p:nvSpPr>
          <p:spPr>
            <a:xfrm>
              <a:off x="6057113" y="484319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7" name="Oval 36">
              <a:extLst>
                <a:ext uri="{FF2B5EF4-FFF2-40B4-BE49-F238E27FC236}">
                  <a16:creationId xmlns:a16="http://schemas.microsoft.com/office/drawing/2014/main" id="{37B22537-3BBF-47E5-BF7E-B278E77FD3BE}"/>
                </a:ext>
              </a:extLst>
            </p:cNvPr>
            <p:cNvSpPr/>
            <p:nvPr/>
          </p:nvSpPr>
          <p:spPr>
            <a:xfrm>
              <a:off x="8117490" y="2939922"/>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8" name="Oval 37">
              <a:extLst>
                <a:ext uri="{FF2B5EF4-FFF2-40B4-BE49-F238E27FC236}">
                  <a16:creationId xmlns:a16="http://schemas.microsoft.com/office/drawing/2014/main" id="{7C1A8FC8-D72A-4BB8-A16C-A2FE39FB2CDB}"/>
                </a:ext>
              </a:extLst>
            </p:cNvPr>
            <p:cNvSpPr/>
            <p:nvPr/>
          </p:nvSpPr>
          <p:spPr>
            <a:xfrm>
              <a:off x="8117490" y="3196099"/>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9" name="Oval 38">
              <a:extLst>
                <a:ext uri="{FF2B5EF4-FFF2-40B4-BE49-F238E27FC236}">
                  <a16:creationId xmlns:a16="http://schemas.microsoft.com/office/drawing/2014/main" id="{23AC569B-6B08-4E36-82D8-91AAABCB6E0C}"/>
                </a:ext>
              </a:extLst>
            </p:cNvPr>
            <p:cNvSpPr/>
            <p:nvPr/>
          </p:nvSpPr>
          <p:spPr>
            <a:xfrm>
              <a:off x="8117490" y="3452276"/>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grpSp>
      <p:sp>
        <p:nvSpPr>
          <p:cNvPr id="60" name="Text Placeholder 44">
            <a:extLst>
              <a:ext uri="{FF2B5EF4-FFF2-40B4-BE49-F238E27FC236}">
                <a16:creationId xmlns:a16="http://schemas.microsoft.com/office/drawing/2014/main" id="{0F0095DD-0989-439E-A599-3FCED928C48D}"/>
              </a:ext>
            </a:extLst>
          </p:cNvPr>
          <p:cNvSpPr>
            <a:spLocks noGrp="1"/>
          </p:cNvSpPr>
          <p:nvPr>
            <p:ph type="body" sz="quarter" idx="13"/>
          </p:nvPr>
        </p:nvSpPr>
        <p:spPr>
          <a:xfrm>
            <a:off x="3539596" y="1529814"/>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61" name="Text Placeholder 3">
            <a:extLst>
              <a:ext uri="{FF2B5EF4-FFF2-40B4-BE49-F238E27FC236}">
                <a16:creationId xmlns:a16="http://schemas.microsoft.com/office/drawing/2014/main" id="{CF45C975-33F2-41B6-99AF-6D4571CBF4D2}"/>
              </a:ext>
            </a:extLst>
          </p:cNvPr>
          <p:cNvSpPr>
            <a:spLocks noGrp="1"/>
          </p:cNvSpPr>
          <p:nvPr>
            <p:ph type="body" sz="quarter" idx="12" hasCustomPrompt="1"/>
          </p:nvPr>
        </p:nvSpPr>
        <p:spPr>
          <a:xfrm>
            <a:off x="3571239" y="1553047"/>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02</a:t>
            </a:r>
          </a:p>
        </p:txBody>
      </p:sp>
      <p:sp>
        <p:nvSpPr>
          <p:cNvPr id="62" name="Text Placeholder 45">
            <a:extLst>
              <a:ext uri="{FF2B5EF4-FFF2-40B4-BE49-F238E27FC236}">
                <a16:creationId xmlns:a16="http://schemas.microsoft.com/office/drawing/2014/main" id="{E97B645B-6161-42E7-AB15-B072B30DFCC7}"/>
              </a:ext>
            </a:extLst>
          </p:cNvPr>
          <p:cNvSpPr>
            <a:spLocks noGrp="1"/>
          </p:cNvSpPr>
          <p:nvPr>
            <p:ph type="body" sz="quarter" idx="14"/>
          </p:nvPr>
        </p:nvSpPr>
        <p:spPr>
          <a:xfrm>
            <a:off x="7713135" y="1529814"/>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63" name="Text Placeholder 3">
            <a:extLst>
              <a:ext uri="{FF2B5EF4-FFF2-40B4-BE49-F238E27FC236}">
                <a16:creationId xmlns:a16="http://schemas.microsoft.com/office/drawing/2014/main" id="{F71BF8C7-F1B6-46EC-BF78-06D5B09CF0B4}"/>
              </a:ext>
            </a:extLst>
          </p:cNvPr>
          <p:cNvSpPr>
            <a:spLocks noGrp="1"/>
          </p:cNvSpPr>
          <p:nvPr>
            <p:ph type="body" sz="quarter" idx="15" hasCustomPrompt="1"/>
          </p:nvPr>
        </p:nvSpPr>
        <p:spPr>
          <a:xfrm>
            <a:off x="7744778" y="1553047"/>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04</a:t>
            </a:r>
          </a:p>
        </p:txBody>
      </p:sp>
      <p:sp>
        <p:nvSpPr>
          <p:cNvPr id="64" name="Text Placeholder 47">
            <a:extLst>
              <a:ext uri="{FF2B5EF4-FFF2-40B4-BE49-F238E27FC236}">
                <a16:creationId xmlns:a16="http://schemas.microsoft.com/office/drawing/2014/main" id="{0AE0D14A-2620-4BDB-8DAC-6FC6696507CB}"/>
              </a:ext>
            </a:extLst>
          </p:cNvPr>
          <p:cNvSpPr>
            <a:spLocks noGrp="1"/>
          </p:cNvSpPr>
          <p:nvPr>
            <p:ph type="body" sz="quarter" idx="16"/>
          </p:nvPr>
        </p:nvSpPr>
        <p:spPr>
          <a:xfrm>
            <a:off x="1725506" y="5032587"/>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65" name="Text Placeholder 3">
            <a:extLst>
              <a:ext uri="{FF2B5EF4-FFF2-40B4-BE49-F238E27FC236}">
                <a16:creationId xmlns:a16="http://schemas.microsoft.com/office/drawing/2014/main" id="{308B4211-779B-4EEC-8B11-3123722E5299}"/>
              </a:ext>
            </a:extLst>
          </p:cNvPr>
          <p:cNvSpPr>
            <a:spLocks noGrp="1"/>
          </p:cNvSpPr>
          <p:nvPr>
            <p:ph type="body" sz="quarter" idx="17" hasCustomPrompt="1"/>
          </p:nvPr>
        </p:nvSpPr>
        <p:spPr>
          <a:xfrm>
            <a:off x="1757149" y="5055820"/>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01</a:t>
            </a:r>
          </a:p>
        </p:txBody>
      </p:sp>
      <p:sp>
        <p:nvSpPr>
          <p:cNvPr id="66" name="Text Placeholder 49">
            <a:extLst>
              <a:ext uri="{FF2B5EF4-FFF2-40B4-BE49-F238E27FC236}">
                <a16:creationId xmlns:a16="http://schemas.microsoft.com/office/drawing/2014/main" id="{00269CDB-BF47-4FD2-B2AE-6F7DC0331975}"/>
              </a:ext>
            </a:extLst>
          </p:cNvPr>
          <p:cNvSpPr>
            <a:spLocks noGrp="1"/>
          </p:cNvSpPr>
          <p:nvPr>
            <p:ph type="body" sz="quarter" idx="18"/>
          </p:nvPr>
        </p:nvSpPr>
        <p:spPr>
          <a:xfrm>
            <a:off x="5647661" y="4959709"/>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67" name="Text Placeholder 3">
            <a:extLst>
              <a:ext uri="{FF2B5EF4-FFF2-40B4-BE49-F238E27FC236}">
                <a16:creationId xmlns:a16="http://schemas.microsoft.com/office/drawing/2014/main" id="{696B40C2-C38F-4085-BA54-2750DB2A8189}"/>
              </a:ext>
            </a:extLst>
          </p:cNvPr>
          <p:cNvSpPr>
            <a:spLocks noGrp="1"/>
          </p:cNvSpPr>
          <p:nvPr>
            <p:ph type="body" sz="quarter" idx="19" hasCustomPrompt="1"/>
          </p:nvPr>
        </p:nvSpPr>
        <p:spPr>
          <a:xfrm>
            <a:off x="5679304" y="4982942"/>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03</a:t>
            </a:r>
          </a:p>
        </p:txBody>
      </p:sp>
      <p:sp>
        <p:nvSpPr>
          <p:cNvPr id="68" name="Picture Placeholder 54">
            <a:extLst>
              <a:ext uri="{FF2B5EF4-FFF2-40B4-BE49-F238E27FC236}">
                <a16:creationId xmlns:a16="http://schemas.microsoft.com/office/drawing/2014/main" id="{FD2AF494-CD17-477E-9211-1B2C0922DAC1}"/>
              </a:ext>
            </a:extLst>
          </p:cNvPr>
          <p:cNvSpPr>
            <a:spLocks noGrp="1" noChangeAspect="1"/>
          </p:cNvSpPr>
          <p:nvPr>
            <p:ph type="pic" sz="quarter" idx="22" hasCustomPrompt="1"/>
          </p:nvPr>
        </p:nvSpPr>
        <p:spPr>
          <a:xfrm>
            <a:off x="2162802" y="2823563"/>
            <a:ext cx="1008000" cy="1008000"/>
          </a:xfrm>
          <a:prstGeom prst="ellipse">
            <a:avLst/>
          </a:prstGeom>
        </p:spPr>
        <p:txBody>
          <a:bodyPr/>
          <a:lstStyle>
            <a:lvl1pPr marL="0" indent="0">
              <a:buNone/>
              <a:defRPr sz="1200" b="0"/>
            </a:lvl1pPr>
          </a:lstStyle>
          <a:p>
            <a:r>
              <a:rPr lang="en-GB"/>
              <a:t>Icon or Picture</a:t>
            </a:r>
          </a:p>
        </p:txBody>
      </p:sp>
      <p:sp>
        <p:nvSpPr>
          <p:cNvPr id="69" name="Picture Placeholder 54">
            <a:extLst>
              <a:ext uri="{FF2B5EF4-FFF2-40B4-BE49-F238E27FC236}">
                <a16:creationId xmlns:a16="http://schemas.microsoft.com/office/drawing/2014/main" id="{B94333D8-FEC2-4343-95ED-412AD3A23AEE}"/>
              </a:ext>
            </a:extLst>
          </p:cNvPr>
          <p:cNvSpPr>
            <a:spLocks noGrp="1" noChangeAspect="1"/>
          </p:cNvSpPr>
          <p:nvPr>
            <p:ph type="pic" sz="quarter" idx="23" hasCustomPrompt="1"/>
          </p:nvPr>
        </p:nvSpPr>
        <p:spPr>
          <a:xfrm>
            <a:off x="6291296" y="2823606"/>
            <a:ext cx="1008000" cy="1008000"/>
          </a:xfrm>
          <a:prstGeom prst="ellipse">
            <a:avLst/>
          </a:prstGeom>
        </p:spPr>
        <p:txBody>
          <a:bodyPr/>
          <a:lstStyle>
            <a:lvl1pPr marL="0" indent="0">
              <a:buNone/>
              <a:defRPr sz="1200" b="0"/>
            </a:lvl1pPr>
          </a:lstStyle>
          <a:p>
            <a:r>
              <a:rPr lang="en-GB"/>
              <a:t>Icon or Picture</a:t>
            </a:r>
          </a:p>
        </p:txBody>
      </p:sp>
      <p:sp>
        <p:nvSpPr>
          <p:cNvPr id="70" name="Picture Placeholder 54">
            <a:extLst>
              <a:ext uri="{FF2B5EF4-FFF2-40B4-BE49-F238E27FC236}">
                <a16:creationId xmlns:a16="http://schemas.microsoft.com/office/drawing/2014/main" id="{87200548-9C35-4C92-9C05-F167B52E8D6D}"/>
              </a:ext>
            </a:extLst>
          </p:cNvPr>
          <p:cNvSpPr>
            <a:spLocks noGrp="1" noChangeAspect="1"/>
          </p:cNvSpPr>
          <p:nvPr>
            <p:ph type="pic" sz="quarter" idx="24" hasCustomPrompt="1"/>
          </p:nvPr>
        </p:nvSpPr>
        <p:spPr>
          <a:xfrm>
            <a:off x="4232766" y="3990719"/>
            <a:ext cx="1008000" cy="1008000"/>
          </a:xfrm>
          <a:prstGeom prst="ellipse">
            <a:avLst/>
          </a:prstGeom>
        </p:spPr>
        <p:txBody>
          <a:bodyPr/>
          <a:lstStyle>
            <a:lvl1pPr marL="0" indent="0">
              <a:buNone/>
              <a:defRPr sz="1200" b="0"/>
            </a:lvl1pPr>
          </a:lstStyle>
          <a:p>
            <a:r>
              <a:rPr lang="en-GB"/>
              <a:t>Icon or Picture</a:t>
            </a:r>
          </a:p>
        </p:txBody>
      </p:sp>
      <p:sp>
        <p:nvSpPr>
          <p:cNvPr id="71" name="Picture Placeholder 54">
            <a:extLst>
              <a:ext uri="{FF2B5EF4-FFF2-40B4-BE49-F238E27FC236}">
                <a16:creationId xmlns:a16="http://schemas.microsoft.com/office/drawing/2014/main" id="{89EE9B12-C63F-4879-8109-9B6AEFC33093}"/>
              </a:ext>
            </a:extLst>
          </p:cNvPr>
          <p:cNvSpPr>
            <a:spLocks noGrp="1" noChangeAspect="1"/>
          </p:cNvSpPr>
          <p:nvPr>
            <p:ph type="pic" sz="quarter" idx="25" hasCustomPrompt="1"/>
          </p:nvPr>
        </p:nvSpPr>
        <p:spPr>
          <a:xfrm>
            <a:off x="8353294" y="3982445"/>
            <a:ext cx="1008000" cy="1008000"/>
          </a:xfrm>
          <a:prstGeom prst="ellipse">
            <a:avLst/>
          </a:prstGeom>
        </p:spPr>
        <p:txBody>
          <a:bodyPr/>
          <a:lstStyle>
            <a:lvl1pPr marL="0" indent="0">
              <a:buNone/>
              <a:defRPr sz="1200" b="0"/>
            </a:lvl1pPr>
          </a:lstStyle>
          <a:p>
            <a:r>
              <a:rPr lang="en-GB"/>
              <a:t>Icon or Picture</a:t>
            </a:r>
          </a:p>
        </p:txBody>
      </p:sp>
      <p:sp>
        <p:nvSpPr>
          <p:cNvPr id="9" name="TextBox 8">
            <a:extLst>
              <a:ext uri="{FF2B5EF4-FFF2-40B4-BE49-F238E27FC236}">
                <a16:creationId xmlns:a16="http://schemas.microsoft.com/office/drawing/2014/main" id="{C313D933-1BB7-4D36-A0AF-EC3BA1DEA160}"/>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73" name="Text Placeholder 14">
            <a:extLst>
              <a:ext uri="{FF2B5EF4-FFF2-40B4-BE49-F238E27FC236}">
                <a16:creationId xmlns:a16="http://schemas.microsoft.com/office/drawing/2014/main" id="{AE4286BE-4970-4309-A663-7404DB62CCDD}"/>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74" name="Text Placeholder 9">
            <a:extLst>
              <a:ext uri="{FF2B5EF4-FFF2-40B4-BE49-F238E27FC236}">
                <a16:creationId xmlns:a16="http://schemas.microsoft.com/office/drawing/2014/main" id="{6D1A166E-0DDC-413C-8DA6-5A4169AE1CD4}"/>
              </a:ext>
            </a:extLst>
          </p:cNvPr>
          <p:cNvSpPr>
            <a:spLocks noGrp="1"/>
          </p:cNvSpPr>
          <p:nvPr>
            <p:ph type="body" sz="quarter" idx="26"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Tree>
    <p:extLst>
      <p:ext uri="{BB962C8B-B14F-4D97-AF65-F5344CB8AC3E}">
        <p14:creationId xmlns:p14="http://schemas.microsoft.com/office/powerpoint/2010/main" val="9527433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meline Graphic (Horizontal +5)">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9E81E261-1574-4882-9025-0DBF8E880F49}"/>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45" name="Text Placeholder 44">
            <a:extLst>
              <a:ext uri="{FF2B5EF4-FFF2-40B4-BE49-F238E27FC236}">
                <a16:creationId xmlns:a16="http://schemas.microsoft.com/office/drawing/2014/main" id="{7523BDFD-0400-4E42-986C-35382A7C1EA8}"/>
              </a:ext>
            </a:extLst>
          </p:cNvPr>
          <p:cNvSpPr>
            <a:spLocks noGrp="1"/>
          </p:cNvSpPr>
          <p:nvPr>
            <p:ph type="body" sz="quarter" idx="13"/>
          </p:nvPr>
        </p:nvSpPr>
        <p:spPr>
          <a:xfrm>
            <a:off x="2709863" y="1529814"/>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grpSp>
        <p:nvGrpSpPr>
          <p:cNvPr id="10" name="Group 9">
            <a:extLst>
              <a:ext uri="{FF2B5EF4-FFF2-40B4-BE49-F238E27FC236}">
                <a16:creationId xmlns:a16="http://schemas.microsoft.com/office/drawing/2014/main" id="{FD624A70-69DC-4DA0-88C9-1A76CC813E0E}"/>
              </a:ext>
            </a:extLst>
          </p:cNvPr>
          <p:cNvGrpSpPr/>
          <p:nvPr/>
        </p:nvGrpSpPr>
        <p:grpSpPr>
          <a:xfrm>
            <a:off x="1270359" y="2649898"/>
            <a:ext cx="9681508" cy="2602200"/>
            <a:chOff x="1255246" y="2052597"/>
            <a:chExt cx="9681508" cy="2602200"/>
          </a:xfrm>
        </p:grpSpPr>
        <p:sp>
          <p:nvSpPr>
            <p:cNvPr id="16" name="Oval 15">
              <a:extLst>
                <a:ext uri="{FF2B5EF4-FFF2-40B4-BE49-F238E27FC236}">
                  <a16:creationId xmlns:a16="http://schemas.microsoft.com/office/drawing/2014/main" id="{76D5BC8B-B021-42FD-8EFA-8B3D99538FDF}"/>
                </a:ext>
              </a:extLst>
            </p:cNvPr>
            <p:cNvSpPr/>
            <p:nvPr/>
          </p:nvSpPr>
          <p:spPr>
            <a:xfrm>
              <a:off x="1255246" y="2052597"/>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7" name="Oval 16">
              <a:extLst>
                <a:ext uri="{FF2B5EF4-FFF2-40B4-BE49-F238E27FC236}">
                  <a16:creationId xmlns:a16="http://schemas.microsoft.com/office/drawing/2014/main" id="{F60E37D4-1ED2-476A-8542-0D826A6FA975}"/>
                </a:ext>
              </a:extLst>
            </p:cNvPr>
            <p:cNvSpPr/>
            <p:nvPr/>
          </p:nvSpPr>
          <p:spPr>
            <a:xfrm>
              <a:off x="7436377" y="3214797"/>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8" name="Oval 17">
              <a:extLst>
                <a:ext uri="{FF2B5EF4-FFF2-40B4-BE49-F238E27FC236}">
                  <a16:creationId xmlns:a16="http://schemas.microsoft.com/office/drawing/2014/main" id="{31B6B691-6E64-401B-B1D3-53441E8F4AE0}"/>
                </a:ext>
              </a:extLst>
            </p:cNvPr>
            <p:cNvSpPr/>
            <p:nvPr/>
          </p:nvSpPr>
          <p:spPr>
            <a:xfrm>
              <a:off x="3315623" y="3214797"/>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9" name="Oval 18">
              <a:extLst>
                <a:ext uri="{FF2B5EF4-FFF2-40B4-BE49-F238E27FC236}">
                  <a16:creationId xmlns:a16="http://schemas.microsoft.com/office/drawing/2014/main" id="{F1B24AD0-79DC-48C3-9726-B227C19ABF17}"/>
                </a:ext>
              </a:extLst>
            </p:cNvPr>
            <p:cNvSpPr/>
            <p:nvPr/>
          </p:nvSpPr>
          <p:spPr>
            <a:xfrm>
              <a:off x="9496754" y="2052597"/>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0" name="Oval 19">
              <a:extLst>
                <a:ext uri="{FF2B5EF4-FFF2-40B4-BE49-F238E27FC236}">
                  <a16:creationId xmlns:a16="http://schemas.microsoft.com/office/drawing/2014/main" id="{9B5DD618-4D92-458E-96EF-D74901C684E7}"/>
                </a:ext>
              </a:extLst>
            </p:cNvPr>
            <p:cNvSpPr/>
            <p:nvPr/>
          </p:nvSpPr>
          <p:spPr>
            <a:xfrm>
              <a:off x="5376000" y="2052597"/>
              <a:ext cx="1440000" cy="1440000"/>
            </a:xfrm>
            <a:prstGeom prst="ellipse">
              <a:avLst/>
            </a:prstGeom>
            <a:noFill/>
            <a:ln w="203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1" name="Freeform: Shape 20">
              <a:extLst>
                <a:ext uri="{FF2B5EF4-FFF2-40B4-BE49-F238E27FC236}">
                  <a16:creationId xmlns:a16="http://schemas.microsoft.com/office/drawing/2014/main" id="{2D2D8492-81C3-4802-BCE8-8099283AD6CB}"/>
                </a:ext>
              </a:extLst>
            </p:cNvPr>
            <p:cNvSpPr/>
            <p:nvPr/>
          </p:nvSpPr>
          <p:spPr>
            <a:xfrm rot="3727159">
              <a:off x="4922425" y="2837758"/>
              <a:ext cx="338400" cy="991665"/>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2" name="Freeform: Shape 21">
              <a:extLst>
                <a:ext uri="{FF2B5EF4-FFF2-40B4-BE49-F238E27FC236}">
                  <a16:creationId xmlns:a16="http://schemas.microsoft.com/office/drawing/2014/main" id="{5C833E12-4D97-4F8C-A045-00054AEE4EDD}"/>
                </a:ext>
              </a:extLst>
            </p:cNvPr>
            <p:cNvSpPr/>
            <p:nvPr/>
          </p:nvSpPr>
          <p:spPr>
            <a:xfrm rot="17676408">
              <a:off x="2808216" y="2902680"/>
              <a:ext cx="338400" cy="949260"/>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3" name="Freeform: Shape 22">
              <a:extLst>
                <a:ext uri="{FF2B5EF4-FFF2-40B4-BE49-F238E27FC236}">
                  <a16:creationId xmlns:a16="http://schemas.microsoft.com/office/drawing/2014/main" id="{6390BB9E-1823-4873-8B4D-BCEE8B27A102}"/>
                </a:ext>
              </a:extLst>
            </p:cNvPr>
            <p:cNvSpPr/>
            <p:nvPr/>
          </p:nvSpPr>
          <p:spPr>
            <a:xfrm rot="3646342">
              <a:off x="9017365" y="2909204"/>
              <a:ext cx="338400" cy="988222"/>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4" name="Freeform: Shape 23">
              <a:extLst>
                <a:ext uri="{FF2B5EF4-FFF2-40B4-BE49-F238E27FC236}">
                  <a16:creationId xmlns:a16="http://schemas.microsoft.com/office/drawing/2014/main" id="{F142B12F-6A83-431D-B292-FC48C693A26E}"/>
                </a:ext>
              </a:extLst>
            </p:cNvPr>
            <p:cNvSpPr/>
            <p:nvPr/>
          </p:nvSpPr>
          <p:spPr>
            <a:xfrm rot="7256913">
              <a:off x="7037612" y="2839479"/>
              <a:ext cx="338400" cy="988222"/>
            </a:xfrm>
            <a:custGeom>
              <a:avLst/>
              <a:gdLst>
                <a:gd name="connsiteX0" fmla="*/ 0 w 1514167"/>
                <a:gd name="connsiteY0" fmla="*/ 0 h 1537958"/>
                <a:gd name="connsiteX1" fmla="*/ 1514167 w 1514167"/>
                <a:gd name="connsiteY1" fmla="*/ 0 h 1537958"/>
                <a:gd name="connsiteX2" fmla="*/ 1466178 w 1514167"/>
                <a:gd name="connsiteY2" fmla="*/ 81866 h 1537958"/>
                <a:gd name="connsiteX3" fmla="*/ 1303651 w 1514167"/>
                <a:gd name="connsiteY3" fmla="*/ 835974 h 1537958"/>
                <a:gd name="connsiteX4" fmla="*/ 1397948 w 1514167"/>
                <a:gd name="connsiteY4" fmla="*/ 1426081 h 1537958"/>
                <a:gd name="connsiteX5" fmla="*/ 1444492 w 1514167"/>
                <a:gd name="connsiteY5" fmla="*/ 1537958 h 1537958"/>
                <a:gd name="connsiteX6" fmla="*/ 69675 w 1514167"/>
                <a:gd name="connsiteY6" fmla="*/ 1537958 h 1537958"/>
                <a:gd name="connsiteX7" fmla="*/ 116219 w 1514167"/>
                <a:gd name="connsiteY7" fmla="*/ 1426081 h 1537958"/>
                <a:gd name="connsiteX8" fmla="*/ 210516 w 1514167"/>
                <a:gd name="connsiteY8" fmla="*/ 835974 h 1537958"/>
                <a:gd name="connsiteX9" fmla="*/ 47989 w 1514167"/>
                <a:gd name="connsiteY9" fmla="*/ 81866 h 153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4167" h="1537958">
                  <a:moveTo>
                    <a:pt x="0" y="0"/>
                  </a:moveTo>
                  <a:lnTo>
                    <a:pt x="1514167" y="0"/>
                  </a:lnTo>
                  <a:lnTo>
                    <a:pt x="1466178" y="81866"/>
                  </a:lnTo>
                  <a:cubicBezTo>
                    <a:pt x="1364644" y="286796"/>
                    <a:pt x="1303651" y="549521"/>
                    <a:pt x="1303651" y="835974"/>
                  </a:cubicBezTo>
                  <a:cubicBezTo>
                    <a:pt x="1303651" y="1050815"/>
                    <a:pt x="1337960" y="1252308"/>
                    <a:pt x="1397948" y="1426081"/>
                  </a:cubicBezTo>
                  <a:lnTo>
                    <a:pt x="1444492" y="1537958"/>
                  </a:lnTo>
                  <a:lnTo>
                    <a:pt x="69675" y="1537958"/>
                  </a:lnTo>
                  <a:lnTo>
                    <a:pt x="116219" y="1426081"/>
                  </a:lnTo>
                  <a:cubicBezTo>
                    <a:pt x="176207" y="1252308"/>
                    <a:pt x="210516" y="1050815"/>
                    <a:pt x="210516" y="835974"/>
                  </a:cubicBezTo>
                  <a:cubicBezTo>
                    <a:pt x="210516" y="549521"/>
                    <a:pt x="149523" y="286796"/>
                    <a:pt x="47989" y="81866"/>
                  </a:cubicBezTo>
                  <a:close/>
                </a:path>
              </a:pathLst>
            </a:cu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solidFill>
                  <a:schemeClr val="accent1"/>
                </a:solidFill>
              </a:endParaRPr>
            </a:p>
          </p:txBody>
        </p:sp>
        <p:sp>
          <p:nvSpPr>
            <p:cNvPr id="25" name="Oval 24">
              <a:extLst>
                <a:ext uri="{FF2B5EF4-FFF2-40B4-BE49-F238E27FC236}">
                  <a16:creationId xmlns:a16="http://schemas.microsoft.com/office/drawing/2014/main" id="{A95161B5-CB50-4D52-8931-09F7CD691345}"/>
                </a:ext>
              </a:extLst>
            </p:cNvPr>
            <p:cNvSpPr/>
            <p:nvPr/>
          </p:nvSpPr>
          <p:spPr>
            <a:xfrm>
              <a:off x="1921246" y="379819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6" name="Oval 25">
              <a:extLst>
                <a:ext uri="{FF2B5EF4-FFF2-40B4-BE49-F238E27FC236}">
                  <a16:creationId xmlns:a16="http://schemas.microsoft.com/office/drawing/2014/main" id="{C12063FC-F972-4D4A-BC6D-966E2546C4BD}"/>
                </a:ext>
              </a:extLst>
            </p:cNvPr>
            <p:cNvSpPr/>
            <p:nvPr/>
          </p:nvSpPr>
          <p:spPr>
            <a:xfrm>
              <a:off x="1921246" y="4054368"/>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7" name="Oval 26">
              <a:extLst>
                <a:ext uri="{FF2B5EF4-FFF2-40B4-BE49-F238E27FC236}">
                  <a16:creationId xmlns:a16="http://schemas.microsoft.com/office/drawing/2014/main" id="{B6333BDE-98F6-490A-97AC-DB28DBB60140}"/>
                </a:ext>
              </a:extLst>
            </p:cNvPr>
            <p:cNvSpPr/>
            <p:nvPr/>
          </p:nvSpPr>
          <p:spPr>
            <a:xfrm>
              <a:off x="1921246" y="4310545"/>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8" name="Oval 27">
              <a:extLst>
                <a:ext uri="{FF2B5EF4-FFF2-40B4-BE49-F238E27FC236}">
                  <a16:creationId xmlns:a16="http://schemas.microsoft.com/office/drawing/2014/main" id="{AF43D2A0-1D2C-49B4-8A8D-0EA3458E3131}"/>
                </a:ext>
              </a:extLst>
            </p:cNvPr>
            <p:cNvSpPr/>
            <p:nvPr/>
          </p:nvSpPr>
          <p:spPr>
            <a:xfrm>
              <a:off x="3981623" y="234262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29" name="Oval 28">
              <a:extLst>
                <a:ext uri="{FF2B5EF4-FFF2-40B4-BE49-F238E27FC236}">
                  <a16:creationId xmlns:a16="http://schemas.microsoft.com/office/drawing/2014/main" id="{5DCDC2F6-011E-4AF7-B152-66A5B21DEB4A}"/>
                </a:ext>
              </a:extLst>
            </p:cNvPr>
            <p:cNvSpPr/>
            <p:nvPr/>
          </p:nvSpPr>
          <p:spPr>
            <a:xfrm>
              <a:off x="3981623" y="2598798"/>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0" name="Oval 29">
              <a:extLst>
                <a:ext uri="{FF2B5EF4-FFF2-40B4-BE49-F238E27FC236}">
                  <a16:creationId xmlns:a16="http://schemas.microsoft.com/office/drawing/2014/main" id="{528077C0-DBD4-421A-A170-E71639EA7985}"/>
                </a:ext>
              </a:extLst>
            </p:cNvPr>
            <p:cNvSpPr/>
            <p:nvPr/>
          </p:nvSpPr>
          <p:spPr>
            <a:xfrm>
              <a:off x="3981623" y="2854975"/>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1" name="Oval 30">
              <a:extLst>
                <a:ext uri="{FF2B5EF4-FFF2-40B4-BE49-F238E27FC236}">
                  <a16:creationId xmlns:a16="http://schemas.microsoft.com/office/drawing/2014/main" id="{6FBAA3F3-7A67-4002-A1C3-9AF9EBB61250}"/>
                </a:ext>
              </a:extLst>
            </p:cNvPr>
            <p:cNvSpPr/>
            <p:nvPr/>
          </p:nvSpPr>
          <p:spPr>
            <a:xfrm>
              <a:off x="6042000" y="3733536"/>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2" name="Oval 31">
              <a:extLst>
                <a:ext uri="{FF2B5EF4-FFF2-40B4-BE49-F238E27FC236}">
                  <a16:creationId xmlns:a16="http://schemas.microsoft.com/office/drawing/2014/main" id="{904EF727-329F-46B2-94DB-4C8B8B883301}"/>
                </a:ext>
              </a:extLst>
            </p:cNvPr>
            <p:cNvSpPr/>
            <p:nvPr/>
          </p:nvSpPr>
          <p:spPr>
            <a:xfrm>
              <a:off x="6042000" y="3989713"/>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3" name="Oval 32">
              <a:extLst>
                <a:ext uri="{FF2B5EF4-FFF2-40B4-BE49-F238E27FC236}">
                  <a16:creationId xmlns:a16="http://schemas.microsoft.com/office/drawing/2014/main" id="{46E5401B-A292-4988-B3F6-33DE3BB24B58}"/>
                </a:ext>
              </a:extLst>
            </p:cNvPr>
            <p:cNvSpPr/>
            <p:nvPr/>
          </p:nvSpPr>
          <p:spPr>
            <a:xfrm>
              <a:off x="6042000" y="4245890"/>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4" name="Oval 33">
              <a:extLst>
                <a:ext uri="{FF2B5EF4-FFF2-40B4-BE49-F238E27FC236}">
                  <a16:creationId xmlns:a16="http://schemas.microsoft.com/office/drawing/2014/main" id="{A5193ED7-5C45-4295-91B0-E321ADCE3EE8}"/>
                </a:ext>
              </a:extLst>
            </p:cNvPr>
            <p:cNvSpPr/>
            <p:nvPr/>
          </p:nvSpPr>
          <p:spPr>
            <a:xfrm>
              <a:off x="10210570" y="3728775"/>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5" name="Oval 34">
              <a:extLst>
                <a:ext uri="{FF2B5EF4-FFF2-40B4-BE49-F238E27FC236}">
                  <a16:creationId xmlns:a16="http://schemas.microsoft.com/office/drawing/2014/main" id="{DCE1165D-25F1-4AD4-B7FD-7A487F5A2125}"/>
                </a:ext>
              </a:extLst>
            </p:cNvPr>
            <p:cNvSpPr/>
            <p:nvPr/>
          </p:nvSpPr>
          <p:spPr>
            <a:xfrm>
              <a:off x="10210570" y="3984952"/>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6" name="Oval 35">
              <a:extLst>
                <a:ext uri="{FF2B5EF4-FFF2-40B4-BE49-F238E27FC236}">
                  <a16:creationId xmlns:a16="http://schemas.microsoft.com/office/drawing/2014/main" id="{73F405A5-0BD1-46FE-A9B2-4B6EDB8FE20C}"/>
                </a:ext>
              </a:extLst>
            </p:cNvPr>
            <p:cNvSpPr/>
            <p:nvPr/>
          </p:nvSpPr>
          <p:spPr>
            <a:xfrm>
              <a:off x="10210570" y="4241129"/>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7" name="Oval 36">
              <a:extLst>
                <a:ext uri="{FF2B5EF4-FFF2-40B4-BE49-F238E27FC236}">
                  <a16:creationId xmlns:a16="http://schemas.microsoft.com/office/drawing/2014/main" id="{37B22537-3BBF-47E5-BF7E-B278E77FD3BE}"/>
                </a:ext>
              </a:extLst>
            </p:cNvPr>
            <p:cNvSpPr/>
            <p:nvPr/>
          </p:nvSpPr>
          <p:spPr>
            <a:xfrm>
              <a:off x="8102377" y="2342621"/>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8" name="Oval 37">
              <a:extLst>
                <a:ext uri="{FF2B5EF4-FFF2-40B4-BE49-F238E27FC236}">
                  <a16:creationId xmlns:a16="http://schemas.microsoft.com/office/drawing/2014/main" id="{7C1A8FC8-D72A-4BB8-A16C-A2FE39FB2CDB}"/>
                </a:ext>
              </a:extLst>
            </p:cNvPr>
            <p:cNvSpPr/>
            <p:nvPr/>
          </p:nvSpPr>
          <p:spPr>
            <a:xfrm>
              <a:off x="8102377" y="2598798"/>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39" name="Oval 38">
              <a:extLst>
                <a:ext uri="{FF2B5EF4-FFF2-40B4-BE49-F238E27FC236}">
                  <a16:creationId xmlns:a16="http://schemas.microsoft.com/office/drawing/2014/main" id="{23AC569B-6B08-4E36-82D8-91AAABCB6E0C}"/>
                </a:ext>
              </a:extLst>
            </p:cNvPr>
            <p:cNvSpPr/>
            <p:nvPr/>
          </p:nvSpPr>
          <p:spPr>
            <a:xfrm>
              <a:off x="8102377" y="2854975"/>
              <a:ext cx="108000" cy="108000"/>
            </a:xfrm>
            <a:prstGeom prst="ellipse">
              <a:avLst/>
            </a:prstGeom>
            <a:solidFill>
              <a:srgbClr val="00206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grpSp>
      <p:sp>
        <p:nvSpPr>
          <p:cNvPr id="4" name="Text Placeholder 3">
            <a:extLst>
              <a:ext uri="{FF2B5EF4-FFF2-40B4-BE49-F238E27FC236}">
                <a16:creationId xmlns:a16="http://schemas.microsoft.com/office/drawing/2014/main" id="{1B08C5A4-CEBE-4313-A655-61BB8741B515}"/>
              </a:ext>
            </a:extLst>
          </p:cNvPr>
          <p:cNvSpPr>
            <a:spLocks noGrp="1"/>
          </p:cNvSpPr>
          <p:nvPr>
            <p:ph type="body" sz="quarter" idx="12" hasCustomPrompt="1"/>
          </p:nvPr>
        </p:nvSpPr>
        <p:spPr>
          <a:xfrm>
            <a:off x="2741506" y="1553047"/>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02</a:t>
            </a:r>
          </a:p>
        </p:txBody>
      </p:sp>
      <p:sp>
        <p:nvSpPr>
          <p:cNvPr id="46" name="Text Placeholder 45">
            <a:extLst>
              <a:ext uri="{FF2B5EF4-FFF2-40B4-BE49-F238E27FC236}">
                <a16:creationId xmlns:a16="http://schemas.microsoft.com/office/drawing/2014/main" id="{E77D0969-B510-4AE2-A85A-F5D0F33A209B}"/>
              </a:ext>
            </a:extLst>
          </p:cNvPr>
          <p:cNvSpPr>
            <a:spLocks noGrp="1"/>
          </p:cNvSpPr>
          <p:nvPr>
            <p:ph type="body" sz="quarter" idx="14"/>
          </p:nvPr>
        </p:nvSpPr>
        <p:spPr>
          <a:xfrm>
            <a:off x="6883402" y="1529814"/>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47" name="Text Placeholder 3">
            <a:extLst>
              <a:ext uri="{FF2B5EF4-FFF2-40B4-BE49-F238E27FC236}">
                <a16:creationId xmlns:a16="http://schemas.microsoft.com/office/drawing/2014/main" id="{8B5A20E3-F763-4606-9FC8-9C9AF0CBCB45}"/>
              </a:ext>
            </a:extLst>
          </p:cNvPr>
          <p:cNvSpPr>
            <a:spLocks noGrp="1"/>
          </p:cNvSpPr>
          <p:nvPr>
            <p:ph type="body" sz="quarter" idx="15" hasCustomPrompt="1"/>
          </p:nvPr>
        </p:nvSpPr>
        <p:spPr>
          <a:xfrm>
            <a:off x="6915045" y="1553047"/>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04</a:t>
            </a:r>
          </a:p>
        </p:txBody>
      </p:sp>
      <p:sp>
        <p:nvSpPr>
          <p:cNvPr id="48" name="Text Placeholder 47">
            <a:extLst>
              <a:ext uri="{FF2B5EF4-FFF2-40B4-BE49-F238E27FC236}">
                <a16:creationId xmlns:a16="http://schemas.microsoft.com/office/drawing/2014/main" id="{AB7E6C7F-F86C-429B-B63E-D8F29B711EBC}"/>
              </a:ext>
            </a:extLst>
          </p:cNvPr>
          <p:cNvSpPr>
            <a:spLocks noGrp="1"/>
          </p:cNvSpPr>
          <p:nvPr>
            <p:ph type="body" sz="quarter" idx="16"/>
          </p:nvPr>
        </p:nvSpPr>
        <p:spPr>
          <a:xfrm>
            <a:off x="895773" y="5032587"/>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49" name="Text Placeholder 3">
            <a:extLst>
              <a:ext uri="{FF2B5EF4-FFF2-40B4-BE49-F238E27FC236}">
                <a16:creationId xmlns:a16="http://schemas.microsoft.com/office/drawing/2014/main" id="{8FD6F84E-7E0C-4E2E-97F5-8162503D114E}"/>
              </a:ext>
            </a:extLst>
          </p:cNvPr>
          <p:cNvSpPr>
            <a:spLocks noGrp="1"/>
          </p:cNvSpPr>
          <p:nvPr>
            <p:ph type="body" sz="quarter" idx="17" hasCustomPrompt="1"/>
          </p:nvPr>
        </p:nvSpPr>
        <p:spPr>
          <a:xfrm>
            <a:off x="927416" y="5055820"/>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01</a:t>
            </a:r>
          </a:p>
        </p:txBody>
      </p:sp>
      <p:sp>
        <p:nvSpPr>
          <p:cNvPr id="50" name="Text Placeholder 49">
            <a:extLst>
              <a:ext uri="{FF2B5EF4-FFF2-40B4-BE49-F238E27FC236}">
                <a16:creationId xmlns:a16="http://schemas.microsoft.com/office/drawing/2014/main" id="{AD9295F2-673B-41B6-B274-8FFBA3DF0374}"/>
              </a:ext>
            </a:extLst>
          </p:cNvPr>
          <p:cNvSpPr>
            <a:spLocks noGrp="1"/>
          </p:cNvSpPr>
          <p:nvPr>
            <p:ph type="body" sz="quarter" idx="18"/>
          </p:nvPr>
        </p:nvSpPr>
        <p:spPr>
          <a:xfrm>
            <a:off x="4817928" y="4959709"/>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51" name="Text Placeholder 3">
            <a:extLst>
              <a:ext uri="{FF2B5EF4-FFF2-40B4-BE49-F238E27FC236}">
                <a16:creationId xmlns:a16="http://schemas.microsoft.com/office/drawing/2014/main" id="{BCDFFAC1-679C-4BEA-8945-D7E9868AE006}"/>
              </a:ext>
            </a:extLst>
          </p:cNvPr>
          <p:cNvSpPr>
            <a:spLocks noGrp="1"/>
          </p:cNvSpPr>
          <p:nvPr>
            <p:ph type="body" sz="quarter" idx="19" hasCustomPrompt="1"/>
          </p:nvPr>
        </p:nvSpPr>
        <p:spPr>
          <a:xfrm>
            <a:off x="4849571" y="4982942"/>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03</a:t>
            </a:r>
          </a:p>
        </p:txBody>
      </p:sp>
      <p:sp>
        <p:nvSpPr>
          <p:cNvPr id="52" name="Text Placeholder 51">
            <a:extLst>
              <a:ext uri="{FF2B5EF4-FFF2-40B4-BE49-F238E27FC236}">
                <a16:creationId xmlns:a16="http://schemas.microsoft.com/office/drawing/2014/main" id="{601AEF65-9B83-4826-A660-61EFDED78D31}"/>
              </a:ext>
            </a:extLst>
          </p:cNvPr>
          <p:cNvSpPr>
            <a:spLocks noGrp="1"/>
          </p:cNvSpPr>
          <p:nvPr>
            <p:ph type="body" sz="quarter" idx="20"/>
          </p:nvPr>
        </p:nvSpPr>
        <p:spPr>
          <a:xfrm>
            <a:off x="8951021" y="4966088"/>
            <a:ext cx="2598737" cy="1406525"/>
          </a:xfrm>
          <a:custGeom>
            <a:avLst/>
            <a:gdLst>
              <a:gd name="connsiteX0" fmla="*/ 659341 w 2598737"/>
              <a:gd name="connsiteY0" fmla="*/ 0 h 1406525"/>
              <a:gd name="connsiteX1" fmla="*/ 2598737 w 2598737"/>
              <a:gd name="connsiteY1" fmla="*/ 0 h 1406525"/>
              <a:gd name="connsiteX2" fmla="*/ 2598737 w 2598737"/>
              <a:gd name="connsiteY2" fmla="*/ 1406525 h 1406525"/>
              <a:gd name="connsiteX3" fmla="*/ 0 w 2598737"/>
              <a:gd name="connsiteY3" fmla="*/ 1406525 h 1406525"/>
              <a:gd name="connsiteX4" fmla="*/ 0 w 2598737"/>
              <a:gd name="connsiteY4" fmla="*/ 558313 h 1406525"/>
              <a:gd name="connsiteX5" fmla="*/ 659341 w 2598737"/>
              <a:gd name="connsiteY5" fmla="*/ 558313 h 140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8737" h="1406525">
                <a:moveTo>
                  <a:pt x="659341" y="0"/>
                </a:moveTo>
                <a:lnTo>
                  <a:pt x="2598737" y="0"/>
                </a:lnTo>
                <a:lnTo>
                  <a:pt x="2598737" y="1406525"/>
                </a:lnTo>
                <a:lnTo>
                  <a:pt x="0" y="1406525"/>
                </a:lnTo>
                <a:lnTo>
                  <a:pt x="0" y="558313"/>
                </a:lnTo>
                <a:lnTo>
                  <a:pt x="659341" y="558313"/>
                </a:lnTo>
                <a:close/>
              </a:path>
            </a:pathLst>
          </a:custGeom>
        </p:spPr>
        <p:txBody>
          <a:bodyPr wrap="square" lIns="0" tIns="0" rIns="0" bIns="0">
            <a:noAutofit/>
          </a:bodyPr>
          <a:lstStyle>
            <a:lvl1pPr marL="0" indent="0">
              <a:buNone/>
              <a:defRPr sz="1600"/>
            </a:lvl1pPr>
          </a:lstStyle>
          <a:p>
            <a:pPr lvl="0"/>
            <a:endParaRPr lang="en-GB"/>
          </a:p>
          <a:p>
            <a:pPr lvl="0"/>
            <a:endParaRPr lang="en-GB"/>
          </a:p>
          <a:p>
            <a:pPr lvl="0"/>
            <a:r>
              <a:rPr lang="en-GB"/>
              <a:t>Click here to add text</a:t>
            </a:r>
          </a:p>
        </p:txBody>
      </p:sp>
      <p:sp>
        <p:nvSpPr>
          <p:cNvPr id="53" name="Text Placeholder 3">
            <a:extLst>
              <a:ext uri="{FF2B5EF4-FFF2-40B4-BE49-F238E27FC236}">
                <a16:creationId xmlns:a16="http://schemas.microsoft.com/office/drawing/2014/main" id="{C355F192-32D8-475E-B004-62FD48E53AB3}"/>
              </a:ext>
            </a:extLst>
          </p:cNvPr>
          <p:cNvSpPr>
            <a:spLocks noGrp="1"/>
          </p:cNvSpPr>
          <p:nvPr>
            <p:ph type="body" sz="quarter" idx="21" hasCustomPrompt="1"/>
          </p:nvPr>
        </p:nvSpPr>
        <p:spPr>
          <a:xfrm>
            <a:off x="8982664" y="4989321"/>
            <a:ext cx="753004" cy="537649"/>
          </a:xfrm>
          <a:prstGeom prst="rect">
            <a:avLst/>
          </a:prstGeom>
        </p:spPr>
        <p:txBody>
          <a:bodyPr/>
          <a:lstStyle>
            <a:lvl1pPr marL="0" indent="0">
              <a:buNone/>
              <a:defRPr sz="3200">
                <a:solidFill>
                  <a:srgbClr val="002062"/>
                </a:solidFill>
                <a:latin typeface="Muli ExtraBold" panose="00000900000000000000" pitchFamily="2" charset="0"/>
              </a:defRPr>
            </a:lvl1pPr>
          </a:lstStyle>
          <a:p>
            <a:pPr lvl="0"/>
            <a:r>
              <a:rPr lang="en-GB"/>
              <a:t>05</a:t>
            </a:r>
          </a:p>
        </p:txBody>
      </p:sp>
      <p:sp>
        <p:nvSpPr>
          <p:cNvPr id="55" name="Picture Placeholder 54">
            <a:extLst>
              <a:ext uri="{FF2B5EF4-FFF2-40B4-BE49-F238E27FC236}">
                <a16:creationId xmlns:a16="http://schemas.microsoft.com/office/drawing/2014/main" id="{6434E756-E849-4C8F-9980-0E40A0D47C8D}"/>
              </a:ext>
            </a:extLst>
          </p:cNvPr>
          <p:cNvSpPr>
            <a:spLocks noGrp="1" noChangeAspect="1"/>
          </p:cNvSpPr>
          <p:nvPr>
            <p:ph type="pic" sz="quarter" idx="22" hasCustomPrompt="1"/>
          </p:nvPr>
        </p:nvSpPr>
        <p:spPr>
          <a:xfrm>
            <a:off x="1476998" y="2865898"/>
            <a:ext cx="1008000" cy="1008000"/>
          </a:xfrm>
          <a:prstGeom prst="ellipse">
            <a:avLst/>
          </a:prstGeom>
        </p:spPr>
        <p:txBody>
          <a:bodyPr/>
          <a:lstStyle>
            <a:lvl1pPr marL="0" indent="0">
              <a:buNone/>
              <a:defRPr sz="1200" b="0"/>
            </a:lvl1pPr>
          </a:lstStyle>
          <a:p>
            <a:r>
              <a:rPr lang="en-GB"/>
              <a:t>Icon or Picture</a:t>
            </a:r>
          </a:p>
        </p:txBody>
      </p:sp>
      <p:sp>
        <p:nvSpPr>
          <p:cNvPr id="56" name="Picture Placeholder 54">
            <a:extLst>
              <a:ext uri="{FF2B5EF4-FFF2-40B4-BE49-F238E27FC236}">
                <a16:creationId xmlns:a16="http://schemas.microsoft.com/office/drawing/2014/main" id="{4200E2C0-FB20-4FE3-B4EA-3B396535E8A6}"/>
              </a:ext>
            </a:extLst>
          </p:cNvPr>
          <p:cNvSpPr>
            <a:spLocks noGrp="1" noChangeAspect="1"/>
          </p:cNvSpPr>
          <p:nvPr>
            <p:ph type="pic" sz="quarter" idx="23" hasCustomPrompt="1"/>
          </p:nvPr>
        </p:nvSpPr>
        <p:spPr>
          <a:xfrm>
            <a:off x="5597025" y="2874408"/>
            <a:ext cx="1008000" cy="1008000"/>
          </a:xfrm>
          <a:prstGeom prst="ellipse">
            <a:avLst/>
          </a:prstGeom>
        </p:spPr>
        <p:txBody>
          <a:bodyPr/>
          <a:lstStyle>
            <a:lvl1pPr marL="0" indent="0">
              <a:buNone/>
              <a:defRPr sz="1200" b="0"/>
            </a:lvl1pPr>
          </a:lstStyle>
          <a:p>
            <a:r>
              <a:rPr lang="en-GB"/>
              <a:t>Icon or Picture</a:t>
            </a:r>
          </a:p>
        </p:txBody>
      </p:sp>
      <p:sp>
        <p:nvSpPr>
          <p:cNvPr id="57" name="Picture Placeholder 54">
            <a:extLst>
              <a:ext uri="{FF2B5EF4-FFF2-40B4-BE49-F238E27FC236}">
                <a16:creationId xmlns:a16="http://schemas.microsoft.com/office/drawing/2014/main" id="{D0CDA781-D7C6-4379-9A00-4BD87758579B}"/>
              </a:ext>
            </a:extLst>
          </p:cNvPr>
          <p:cNvSpPr>
            <a:spLocks noGrp="1" noChangeAspect="1"/>
          </p:cNvSpPr>
          <p:nvPr>
            <p:ph type="pic" sz="quarter" idx="24" hasCustomPrompt="1"/>
          </p:nvPr>
        </p:nvSpPr>
        <p:spPr>
          <a:xfrm>
            <a:off x="3538495" y="4024587"/>
            <a:ext cx="1008000" cy="1008000"/>
          </a:xfrm>
          <a:prstGeom prst="ellipse">
            <a:avLst/>
          </a:prstGeom>
        </p:spPr>
        <p:txBody>
          <a:bodyPr/>
          <a:lstStyle>
            <a:lvl1pPr marL="0" indent="0">
              <a:buNone/>
              <a:defRPr sz="1200" b="0"/>
            </a:lvl1pPr>
          </a:lstStyle>
          <a:p>
            <a:r>
              <a:rPr lang="en-GB"/>
              <a:t>Icon or Picture</a:t>
            </a:r>
          </a:p>
        </p:txBody>
      </p:sp>
      <p:sp>
        <p:nvSpPr>
          <p:cNvPr id="58" name="Picture Placeholder 54">
            <a:extLst>
              <a:ext uri="{FF2B5EF4-FFF2-40B4-BE49-F238E27FC236}">
                <a16:creationId xmlns:a16="http://schemas.microsoft.com/office/drawing/2014/main" id="{CC4F4FC2-4809-4F70-9653-5283FEE7F73B}"/>
              </a:ext>
            </a:extLst>
          </p:cNvPr>
          <p:cNvSpPr>
            <a:spLocks noGrp="1" noChangeAspect="1"/>
          </p:cNvSpPr>
          <p:nvPr>
            <p:ph type="pic" sz="quarter" idx="25" hasCustomPrompt="1"/>
          </p:nvPr>
        </p:nvSpPr>
        <p:spPr>
          <a:xfrm>
            <a:off x="7659023" y="4024780"/>
            <a:ext cx="1008000" cy="1008000"/>
          </a:xfrm>
          <a:prstGeom prst="ellipse">
            <a:avLst/>
          </a:prstGeom>
        </p:spPr>
        <p:txBody>
          <a:bodyPr/>
          <a:lstStyle>
            <a:lvl1pPr marL="0" indent="0">
              <a:buNone/>
              <a:defRPr sz="1200" b="0"/>
            </a:lvl1pPr>
          </a:lstStyle>
          <a:p>
            <a:r>
              <a:rPr lang="en-GB"/>
              <a:t>Icon or Picture</a:t>
            </a:r>
          </a:p>
        </p:txBody>
      </p:sp>
      <p:sp>
        <p:nvSpPr>
          <p:cNvPr id="59" name="Picture Placeholder 54">
            <a:extLst>
              <a:ext uri="{FF2B5EF4-FFF2-40B4-BE49-F238E27FC236}">
                <a16:creationId xmlns:a16="http://schemas.microsoft.com/office/drawing/2014/main" id="{9BED05CB-9911-4950-B766-599E886A258C}"/>
              </a:ext>
            </a:extLst>
          </p:cNvPr>
          <p:cNvSpPr>
            <a:spLocks noGrp="1" noChangeAspect="1"/>
          </p:cNvSpPr>
          <p:nvPr>
            <p:ph type="pic" sz="quarter" idx="26" hasCustomPrompt="1"/>
          </p:nvPr>
        </p:nvSpPr>
        <p:spPr>
          <a:xfrm>
            <a:off x="9727867" y="2865898"/>
            <a:ext cx="1008000" cy="1008000"/>
          </a:xfrm>
          <a:prstGeom prst="ellipse">
            <a:avLst/>
          </a:prstGeom>
        </p:spPr>
        <p:txBody>
          <a:bodyPr/>
          <a:lstStyle>
            <a:lvl1pPr marL="0" indent="0">
              <a:buNone/>
              <a:defRPr sz="1200" b="0"/>
            </a:lvl1pPr>
          </a:lstStyle>
          <a:p>
            <a:r>
              <a:rPr lang="en-GB"/>
              <a:t>Icon or Picture</a:t>
            </a:r>
          </a:p>
        </p:txBody>
      </p:sp>
      <p:sp>
        <p:nvSpPr>
          <p:cNvPr id="61" name="TextBox 60">
            <a:extLst>
              <a:ext uri="{FF2B5EF4-FFF2-40B4-BE49-F238E27FC236}">
                <a16:creationId xmlns:a16="http://schemas.microsoft.com/office/drawing/2014/main" id="{E3A8CE15-3D9D-4A47-B042-5ED67266277E}"/>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
        <p:nvSpPr>
          <p:cNvPr id="62" name="Text Placeholder 14">
            <a:extLst>
              <a:ext uri="{FF2B5EF4-FFF2-40B4-BE49-F238E27FC236}">
                <a16:creationId xmlns:a16="http://schemas.microsoft.com/office/drawing/2014/main" id="{B6AB4F89-390E-4C02-AE95-9AA98F5AC4B0}"/>
              </a:ext>
            </a:extLst>
          </p:cNvPr>
          <p:cNvSpPr>
            <a:spLocks noGrp="1"/>
          </p:cNvSpPr>
          <p:nvPr>
            <p:ph type="body" sz="quarter" idx="11" hasCustomPrompt="1"/>
          </p:nvPr>
        </p:nvSpPr>
        <p:spPr>
          <a:xfrm>
            <a:off x="515937" y="549276"/>
            <a:ext cx="11160125" cy="413250"/>
          </a:xfrm>
          <a:prstGeom prst="rect">
            <a:avLst/>
          </a:prstGeom>
        </p:spPr>
        <p:txBody>
          <a:bodyPr lIns="0" tIns="0" rIns="0" bIns="0" anchor="t"/>
          <a:lstStyle>
            <a:lvl1pPr marL="0" indent="0">
              <a:buNone/>
              <a:defRPr sz="2400" b="1" i="0">
                <a:solidFill>
                  <a:srgbClr val="002062"/>
                </a:solidFill>
                <a:latin typeface="+mj-lt"/>
                <a:cs typeface="Arial Black" panose="020B0604020202020204" pitchFamily="34" charset="0"/>
              </a:defRPr>
            </a:lvl1pPr>
          </a:lstStyle>
          <a:p>
            <a:pPr lvl="0"/>
            <a:r>
              <a:rPr lang="en-GB"/>
              <a:t>Slide title</a:t>
            </a:r>
          </a:p>
        </p:txBody>
      </p:sp>
      <p:sp>
        <p:nvSpPr>
          <p:cNvPr id="63" name="Text Placeholder 9">
            <a:extLst>
              <a:ext uri="{FF2B5EF4-FFF2-40B4-BE49-F238E27FC236}">
                <a16:creationId xmlns:a16="http://schemas.microsoft.com/office/drawing/2014/main" id="{35AB5B92-7255-4D30-A3D2-C9FB417C2772}"/>
              </a:ext>
            </a:extLst>
          </p:cNvPr>
          <p:cNvSpPr>
            <a:spLocks noGrp="1"/>
          </p:cNvSpPr>
          <p:nvPr>
            <p:ph type="body" sz="quarter" idx="27" hasCustomPrompt="1"/>
          </p:nvPr>
        </p:nvSpPr>
        <p:spPr>
          <a:xfrm>
            <a:off x="515938" y="926465"/>
            <a:ext cx="11160125" cy="338138"/>
          </a:xfrm>
          <a:prstGeom prst="rect">
            <a:avLst/>
          </a:prstGeom>
        </p:spPr>
        <p:txBody>
          <a:bodyPr lIns="0" tIns="0" rIns="0" bIns="0" anchor="b"/>
          <a:lstStyle>
            <a:lvl1pPr marL="0" indent="0">
              <a:buNone/>
              <a:defRPr sz="1800" b="1"/>
            </a:lvl1pPr>
          </a:lstStyle>
          <a:p>
            <a:pPr lvl="0"/>
            <a:r>
              <a:rPr lang="en-GB"/>
              <a:t>Subtitle</a:t>
            </a:r>
          </a:p>
        </p:txBody>
      </p:sp>
    </p:spTree>
    <p:extLst>
      <p:ext uri="{BB962C8B-B14F-4D97-AF65-F5344CB8AC3E}">
        <p14:creationId xmlns:p14="http://schemas.microsoft.com/office/powerpoint/2010/main" val="36522549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slide (Half/Half)">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074A9A-FDDC-40E3-98C1-1ACE96CA1674}"/>
              </a:ext>
            </a:extLst>
          </p:cNvPr>
          <p:cNvSpPr/>
          <p:nvPr userDrawn="1"/>
        </p:nvSpPr>
        <p:spPr>
          <a:xfrm>
            <a:off x="6096000" y="0"/>
            <a:ext cx="6096000" cy="6858000"/>
          </a:xfrm>
          <a:prstGeom prst="rect">
            <a:avLst/>
          </a:prstGeom>
          <a:solidFill>
            <a:schemeClr val="accent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Text Placeholder 5">
            <a:extLst>
              <a:ext uri="{FF2B5EF4-FFF2-40B4-BE49-F238E27FC236}">
                <a16:creationId xmlns:a16="http://schemas.microsoft.com/office/drawing/2014/main" id="{79283750-2979-41DA-9D76-17EB47F2BF2E}"/>
              </a:ext>
            </a:extLst>
          </p:cNvPr>
          <p:cNvSpPr>
            <a:spLocks noGrp="1"/>
          </p:cNvSpPr>
          <p:nvPr>
            <p:ph type="body" sz="quarter" idx="11" hasCustomPrompt="1"/>
          </p:nvPr>
        </p:nvSpPr>
        <p:spPr>
          <a:xfrm>
            <a:off x="515938" y="2996336"/>
            <a:ext cx="4995176" cy="785255"/>
          </a:xfrm>
          <a:prstGeom prst="rect">
            <a:avLst/>
          </a:prstGeom>
        </p:spPr>
        <p:txBody>
          <a:bodyPr/>
          <a:lstStyle>
            <a:lvl1pPr marL="0" indent="0">
              <a:buNone/>
              <a:defRPr/>
            </a:lvl1pPr>
          </a:lstStyle>
          <a:p>
            <a:pPr algn="ctr"/>
            <a:r>
              <a:rPr lang="en-GB" sz="5400">
                <a:latin typeface="Muli Black" panose="00000A00000000000000" pitchFamily="2" charset="0"/>
              </a:rPr>
              <a:t>Text</a:t>
            </a:r>
          </a:p>
        </p:txBody>
      </p:sp>
      <p:sp>
        <p:nvSpPr>
          <p:cNvPr id="6" name="Text Placeholder 5">
            <a:extLst>
              <a:ext uri="{FF2B5EF4-FFF2-40B4-BE49-F238E27FC236}">
                <a16:creationId xmlns:a16="http://schemas.microsoft.com/office/drawing/2014/main" id="{4E76D7C5-00D0-4EED-A533-9D3036687177}"/>
              </a:ext>
            </a:extLst>
          </p:cNvPr>
          <p:cNvSpPr>
            <a:spLocks noGrp="1"/>
          </p:cNvSpPr>
          <p:nvPr>
            <p:ph type="body" sz="quarter" idx="12" hasCustomPrompt="1"/>
          </p:nvPr>
        </p:nvSpPr>
        <p:spPr>
          <a:xfrm>
            <a:off x="6610591" y="2996335"/>
            <a:ext cx="4995176" cy="785255"/>
          </a:xfrm>
          <a:prstGeom prst="rect">
            <a:avLst/>
          </a:prstGeom>
        </p:spPr>
        <p:txBody>
          <a:bodyPr/>
          <a:lstStyle>
            <a:lvl1pPr marL="0" indent="0">
              <a:buNone/>
              <a:defRPr>
                <a:solidFill>
                  <a:schemeClr val="bg1"/>
                </a:solidFill>
              </a:defRPr>
            </a:lvl1pPr>
          </a:lstStyle>
          <a:p>
            <a:pPr algn="ctr"/>
            <a:r>
              <a:rPr lang="en-GB" sz="5400">
                <a:latin typeface="Muli Black" panose="00000A00000000000000" pitchFamily="2" charset="0"/>
              </a:rPr>
              <a:t>Text</a:t>
            </a:r>
          </a:p>
        </p:txBody>
      </p:sp>
      <p:sp>
        <p:nvSpPr>
          <p:cNvPr id="2" name="TextBox 1">
            <a:extLst>
              <a:ext uri="{FF2B5EF4-FFF2-40B4-BE49-F238E27FC236}">
                <a16:creationId xmlns:a16="http://schemas.microsoft.com/office/drawing/2014/main" id="{C1224268-8363-49C7-B0A1-B36786E0770A}"/>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959121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870F1A-0403-4384-AFE0-946A7EC98338}"/>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38799327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losing Slide (editable country specific)">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074A9A-FDDC-40E3-98C1-1ACE96CA1674}"/>
              </a:ext>
            </a:extLst>
          </p:cNvPr>
          <p:cNvSpPr/>
          <p:nvPr userDrawn="1"/>
        </p:nvSpPr>
        <p:spPr>
          <a:xfrm>
            <a:off x="6096000" y="0"/>
            <a:ext cx="6096000" cy="6858000"/>
          </a:xfrm>
          <a:prstGeom prst="rect">
            <a:avLst/>
          </a:prstGeom>
          <a:solidFill>
            <a:schemeClr val="accent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cxnSp>
        <p:nvCxnSpPr>
          <p:cNvPr id="7" name="Straight Connector 6">
            <a:extLst>
              <a:ext uri="{FF2B5EF4-FFF2-40B4-BE49-F238E27FC236}">
                <a16:creationId xmlns:a16="http://schemas.microsoft.com/office/drawing/2014/main" id="{17D0CEF1-358F-441A-B01E-396C73A504AC}"/>
              </a:ext>
            </a:extLst>
          </p:cNvPr>
          <p:cNvCxnSpPr>
            <a:cxnSpLocks/>
          </p:cNvCxnSpPr>
          <p:nvPr userDrawn="1"/>
        </p:nvCxnSpPr>
        <p:spPr>
          <a:xfrm>
            <a:off x="4551419" y="4296553"/>
            <a:ext cx="970555" cy="0"/>
          </a:xfrm>
          <a:prstGeom prst="line">
            <a:avLst/>
          </a:prstGeom>
          <a:ln w="152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C970AC9-F05A-4182-B3AA-4166AB912063}"/>
              </a:ext>
            </a:extLst>
          </p:cNvPr>
          <p:cNvSpPr txBox="1"/>
          <p:nvPr userDrawn="1"/>
        </p:nvSpPr>
        <p:spPr>
          <a:xfrm>
            <a:off x="6809338" y="3096577"/>
            <a:ext cx="3573101" cy="338554"/>
          </a:xfrm>
          <a:prstGeom prst="rect">
            <a:avLst/>
          </a:prstGeom>
          <a:noFill/>
        </p:spPr>
        <p:txBody>
          <a:bodyPr wrap="square" rtlCol="0">
            <a:spAutoFit/>
          </a:bodyPr>
          <a:lstStyle/>
          <a:p>
            <a:r>
              <a:rPr lang="en-GB" sz="1600" b="0">
                <a:solidFill>
                  <a:schemeClr val="bg1"/>
                </a:solidFill>
              </a:rPr>
              <a:t>       </a:t>
            </a:r>
            <a:r>
              <a:rPr lang="en-GB" sz="1600" b="0">
                <a:solidFill>
                  <a:schemeClr val="bg1"/>
                </a:solidFill>
                <a:hlinkClick r:id="rId2">
                  <a:extLst>
                    <a:ext uri="{A12FA001-AC4F-418D-AE19-62706E023703}">
                      <ahyp:hlinkClr xmlns:ahyp="http://schemas.microsoft.com/office/drawing/2018/hyperlinkcolor" val="tx"/>
                    </a:ext>
                  </a:extLst>
                </a:hlinkClick>
              </a:rPr>
              <a:t>www.ukpact.co.uk</a:t>
            </a:r>
            <a:r>
              <a:rPr lang="en-GB" sz="1600" b="0">
                <a:solidFill>
                  <a:schemeClr val="bg1"/>
                </a:solidFill>
              </a:rPr>
              <a:t> </a:t>
            </a:r>
          </a:p>
        </p:txBody>
      </p:sp>
      <p:pic>
        <p:nvPicPr>
          <p:cNvPr id="14" name="Graphic 13">
            <a:extLst>
              <a:ext uri="{FF2B5EF4-FFF2-40B4-BE49-F238E27FC236}">
                <a16:creationId xmlns:a16="http://schemas.microsoft.com/office/drawing/2014/main" id="{75B2D29E-0483-4AB3-8654-342AE08D3E5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539338" y="2995854"/>
            <a:ext cx="540000" cy="540000"/>
          </a:xfrm>
          <a:prstGeom prst="rect">
            <a:avLst/>
          </a:prstGeom>
        </p:spPr>
      </p:pic>
      <p:sp>
        <p:nvSpPr>
          <p:cNvPr id="15" name="TextBox 14">
            <a:extLst>
              <a:ext uri="{FF2B5EF4-FFF2-40B4-BE49-F238E27FC236}">
                <a16:creationId xmlns:a16="http://schemas.microsoft.com/office/drawing/2014/main" id="{464019FF-A8D5-4483-899F-9AB0FDA28547}"/>
              </a:ext>
            </a:extLst>
          </p:cNvPr>
          <p:cNvSpPr txBox="1"/>
          <p:nvPr userDrawn="1"/>
        </p:nvSpPr>
        <p:spPr>
          <a:xfrm>
            <a:off x="543646" y="2479649"/>
            <a:ext cx="4996799" cy="830997"/>
          </a:xfrm>
          <a:prstGeom prst="rect">
            <a:avLst/>
          </a:prstGeom>
          <a:noFill/>
        </p:spPr>
        <p:txBody>
          <a:bodyPr wrap="square" lIns="0" tIns="0" rIns="0" bIns="0" rtlCol="0">
            <a:spAutoFit/>
          </a:bodyPr>
          <a:lstStyle/>
          <a:p>
            <a:pPr algn="r"/>
            <a:r>
              <a:rPr lang="en-GB" sz="5400">
                <a:latin typeface="+mj-lt"/>
              </a:rPr>
              <a:t>THANK </a:t>
            </a:r>
          </a:p>
        </p:txBody>
      </p:sp>
      <p:sp>
        <p:nvSpPr>
          <p:cNvPr id="17" name="TextBox 16">
            <a:extLst>
              <a:ext uri="{FF2B5EF4-FFF2-40B4-BE49-F238E27FC236}">
                <a16:creationId xmlns:a16="http://schemas.microsoft.com/office/drawing/2014/main" id="{0869034F-D463-4B87-8E79-F2218BEF7998}"/>
              </a:ext>
            </a:extLst>
          </p:cNvPr>
          <p:cNvSpPr txBox="1"/>
          <p:nvPr userDrawn="1"/>
        </p:nvSpPr>
        <p:spPr>
          <a:xfrm>
            <a:off x="6502394" y="2628180"/>
            <a:ext cx="1928091" cy="369332"/>
          </a:xfrm>
          <a:prstGeom prst="rect">
            <a:avLst/>
          </a:prstGeom>
          <a:noFill/>
        </p:spPr>
        <p:txBody>
          <a:bodyPr wrap="square">
            <a:spAutoFit/>
          </a:bodyPr>
          <a:lstStyle/>
          <a:p>
            <a:r>
              <a:rPr lang="en-GB" sz="1800">
                <a:solidFill>
                  <a:schemeClr val="bg1"/>
                </a:solidFill>
                <a:latin typeface="Muli ExtraBold" panose="00000900000000000000" pitchFamily="2" charset="0"/>
              </a:rPr>
              <a:t>Stay in touch:</a:t>
            </a:r>
          </a:p>
        </p:txBody>
      </p:sp>
      <p:sp>
        <p:nvSpPr>
          <p:cNvPr id="2" name="TextBox 1">
            <a:extLst>
              <a:ext uri="{FF2B5EF4-FFF2-40B4-BE49-F238E27FC236}">
                <a16:creationId xmlns:a16="http://schemas.microsoft.com/office/drawing/2014/main" id="{63A26B5F-71CC-4747-AD0B-70014700AE12}"/>
              </a:ext>
            </a:extLst>
          </p:cNvPr>
          <p:cNvSpPr txBox="1"/>
          <p:nvPr userDrawn="1"/>
        </p:nvSpPr>
        <p:spPr>
          <a:xfrm>
            <a:off x="537321" y="3235990"/>
            <a:ext cx="4996799" cy="830997"/>
          </a:xfrm>
          <a:prstGeom prst="rect">
            <a:avLst/>
          </a:prstGeom>
          <a:noFill/>
        </p:spPr>
        <p:txBody>
          <a:bodyPr wrap="square" lIns="0" tIns="0" rIns="0" bIns="0" rtlCol="0">
            <a:spAutoFit/>
          </a:bodyPr>
          <a:lstStyle/>
          <a:p>
            <a:pPr algn="r"/>
            <a:r>
              <a:rPr lang="en-GB" sz="5400">
                <a:latin typeface="+mj-lt"/>
              </a:rPr>
              <a:t>YOU</a:t>
            </a:r>
          </a:p>
        </p:txBody>
      </p:sp>
      <p:pic>
        <p:nvPicPr>
          <p:cNvPr id="5" name="Graphic 4">
            <a:extLst>
              <a:ext uri="{FF2B5EF4-FFF2-40B4-BE49-F238E27FC236}">
                <a16:creationId xmlns:a16="http://schemas.microsoft.com/office/drawing/2014/main" id="{97D8CD0B-77E7-4668-9D8E-9BF4692895B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39338" y="3485347"/>
            <a:ext cx="540000" cy="540000"/>
          </a:xfrm>
          <a:prstGeom prst="rect">
            <a:avLst/>
          </a:prstGeom>
        </p:spPr>
      </p:pic>
      <p:sp>
        <p:nvSpPr>
          <p:cNvPr id="9" name="Text Placeholder 8">
            <a:extLst>
              <a:ext uri="{FF2B5EF4-FFF2-40B4-BE49-F238E27FC236}">
                <a16:creationId xmlns:a16="http://schemas.microsoft.com/office/drawing/2014/main" id="{2DFA9B63-A1E2-4E61-9164-EE60C6B2208C}"/>
              </a:ext>
            </a:extLst>
          </p:cNvPr>
          <p:cNvSpPr>
            <a:spLocks noGrp="1"/>
          </p:cNvSpPr>
          <p:nvPr>
            <p:ph type="body" sz="quarter" idx="10" hasCustomPrompt="1"/>
          </p:nvPr>
        </p:nvSpPr>
        <p:spPr>
          <a:xfrm>
            <a:off x="7256831" y="3560198"/>
            <a:ext cx="3503533" cy="395287"/>
          </a:xfrm>
        </p:spPr>
        <p:txBody>
          <a:bodyPr anchor="ctr">
            <a:normAutofit/>
          </a:bodyPr>
          <a:lstStyle>
            <a:lvl1pPr marL="0" indent="0">
              <a:buNone/>
              <a:defRPr sz="16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Font typeface="Arial" panose="020B0604020202020204" pitchFamily="34" charset="0"/>
              <a:buNone/>
              <a:defRPr>
                <a:solidFill>
                  <a:schemeClr val="bg1"/>
                </a:solidFill>
              </a:defRPr>
            </a:lvl5pPr>
          </a:lstStyle>
          <a:p>
            <a:pPr lvl="0"/>
            <a:r>
              <a:rPr lang="en-GB"/>
              <a:t>[enter email address]</a:t>
            </a:r>
          </a:p>
        </p:txBody>
      </p:sp>
      <p:pic>
        <p:nvPicPr>
          <p:cNvPr id="4" name="Picture 3">
            <a:extLst>
              <a:ext uri="{FF2B5EF4-FFF2-40B4-BE49-F238E27FC236}">
                <a16:creationId xmlns:a16="http://schemas.microsoft.com/office/drawing/2014/main" id="{A8A8548E-BAB0-32B2-ACB5-01AC05B507C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61398" y="698017"/>
            <a:ext cx="2928826" cy="537713"/>
          </a:xfrm>
          <a:prstGeom prst="rect">
            <a:avLst/>
          </a:prstGeom>
        </p:spPr>
      </p:pic>
    </p:spTree>
    <p:extLst>
      <p:ext uri="{BB962C8B-B14F-4D97-AF65-F5344CB8AC3E}">
        <p14:creationId xmlns:p14="http://schemas.microsoft.com/office/powerpoint/2010/main" val="1348108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CF)">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5A812B2E-9293-4C93-8461-DAE314C19D2C}"/>
              </a:ext>
            </a:extLst>
          </p:cNvPr>
          <p:cNvSpPr>
            <a:spLocks noGrp="1"/>
          </p:cNvSpPr>
          <p:nvPr>
            <p:ph type="body" idx="10" hasCustomPrompt="1"/>
          </p:nvPr>
        </p:nvSpPr>
        <p:spPr>
          <a:xfrm>
            <a:off x="878666" y="6116760"/>
            <a:ext cx="5556000" cy="381520"/>
          </a:xfrm>
          <a:prstGeom prst="rect">
            <a:avLst/>
          </a:prstGeom>
        </p:spPr>
        <p:txBody>
          <a:bodyPr lIns="0" tIns="0" rIns="0" bIns="0" anchor="t" anchorCtr="0">
            <a:normAutofit/>
          </a:bodyPr>
          <a:lstStyle>
            <a:lvl1pPr marL="0" indent="0">
              <a:buNone/>
              <a:defRPr sz="1600" b="1" i="0" spc="0">
                <a:solidFill>
                  <a:schemeClr val="accent2"/>
                </a:solidFill>
                <a:latin typeface="+mn-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Month Year</a:t>
            </a:r>
          </a:p>
        </p:txBody>
      </p:sp>
      <p:sp>
        <p:nvSpPr>
          <p:cNvPr id="15" name="Text Placeholder 23">
            <a:extLst>
              <a:ext uri="{FF2B5EF4-FFF2-40B4-BE49-F238E27FC236}">
                <a16:creationId xmlns:a16="http://schemas.microsoft.com/office/drawing/2014/main" id="{7A4D1AC1-8C71-4599-B5CC-495275CC2588}"/>
              </a:ext>
            </a:extLst>
          </p:cNvPr>
          <p:cNvSpPr>
            <a:spLocks noGrp="1"/>
          </p:cNvSpPr>
          <p:nvPr>
            <p:ph type="body" sz="quarter" idx="13" hasCustomPrompt="1"/>
          </p:nvPr>
        </p:nvSpPr>
        <p:spPr>
          <a:xfrm>
            <a:off x="863840" y="2773251"/>
            <a:ext cx="7509600" cy="1082675"/>
          </a:xfrm>
          <a:prstGeom prst="rect">
            <a:avLst/>
          </a:prstGeom>
        </p:spPr>
        <p:txBody>
          <a:bodyPr lIns="0" tIns="0" rIns="0" bIns="0" anchor="b"/>
          <a:lstStyle>
            <a:lvl1pPr>
              <a:defRPr lang="en-GB" sz="4000" b="1" i="0" dirty="0">
                <a:solidFill>
                  <a:schemeClr val="accent1"/>
                </a:solidFill>
                <a:latin typeface="+mj-lt"/>
                <a:cs typeface="Arial Black" panose="020B0604020202020204" pitchFamily="34" charset="0"/>
              </a:defRPr>
            </a:lvl1pPr>
          </a:lstStyle>
          <a:p>
            <a:pPr marL="0" lvl="0" indent="0">
              <a:buNone/>
            </a:pPr>
            <a:r>
              <a:rPr lang="en-GB"/>
              <a:t>Click to add a main title</a:t>
            </a:r>
          </a:p>
        </p:txBody>
      </p:sp>
      <p:sp>
        <p:nvSpPr>
          <p:cNvPr id="23" name="Text Placeholder 16">
            <a:extLst>
              <a:ext uri="{FF2B5EF4-FFF2-40B4-BE49-F238E27FC236}">
                <a16:creationId xmlns:a16="http://schemas.microsoft.com/office/drawing/2014/main" id="{70285398-9681-46F2-88CB-C8B116C83D2C}"/>
              </a:ext>
            </a:extLst>
          </p:cNvPr>
          <p:cNvSpPr>
            <a:spLocks noGrp="1"/>
          </p:cNvSpPr>
          <p:nvPr>
            <p:ph type="body" sz="quarter" idx="12" hasCustomPrompt="1"/>
          </p:nvPr>
        </p:nvSpPr>
        <p:spPr>
          <a:xfrm>
            <a:off x="863840" y="4271578"/>
            <a:ext cx="5580062" cy="819150"/>
          </a:xfrm>
          <a:prstGeom prst="rect">
            <a:avLst/>
          </a:prstGeom>
        </p:spPr>
        <p:txBody>
          <a:bodyPr lIns="0" tIns="0" rIns="0" bIns="0"/>
          <a:lstStyle>
            <a:lvl1pPr marL="0" indent="0">
              <a:buNone/>
              <a:defRPr sz="2400" b="0" i="0">
                <a:latin typeface="+mn-lt"/>
                <a:cs typeface="Arial" panose="020B0604020202020204" pitchFamily="34" charset="0"/>
              </a:defRPr>
            </a:lvl1pPr>
          </a:lstStyle>
          <a:p>
            <a:pPr lvl="0"/>
            <a:r>
              <a:rPr lang="en-GB"/>
              <a:t>Click to add a subtitle</a:t>
            </a:r>
            <a:endParaRPr lang="en-US"/>
          </a:p>
        </p:txBody>
      </p:sp>
      <p:cxnSp>
        <p:nvCxnSpPr>
          <p:cNvPr id="24" name="Straight Connector 23">
            <a:extLst>
              <a:ext uri="{FF2B5EF4-FFF2-40B4-BE49-F238E27FC236}">
                <a16:creationId xmlns:a16="http://schemas.microsoft.com/office/drawing/2014/main" id="{0EA43BCD-AD16-4A97-804E-26FBB340FE47}"/>
              </a:ext>
            </a:extLst>
          </p:cNvPr>
          <p:cNvCxnSpPr>
            <a:cxnSpLocks/>
          </p:cNvCxnSpPr>
          <p:nvPr userDrawn="1"/>
        </p:nvCxnSpPr>
        <p:spPr>
          <a:xfrm>
            <a:off x="873075" y="4042196"/>
            <a:ext cx="961881"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Freeform: Shape 1">
            <a:extLst>
              <a:ext uri="{FF2B5EF4-FFF2-40B4-BE49-F238E27FC236}">
                <a16:creationId xmlns:a16="http://schemas.microsoft.com/office/drawing/2014/main" id="{C1E63753-4699-4123-9BB5-F218D36AB5A5}"/>
              </a:ext>
            </a:extLst>
          </p:cNvPr>
          <p:cNvSpPr/>
          <p:nvPr userDrawn="1"/>
        </p:nvSpPr>
        <p:spPr>
          <a:xfrm>
            <a:off x="7947226" y="0"/>
            <a:ext cx="4244774"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4" name="Picture 3" descr="A logo for a company&#10;&#10;Description automatically generated">
            <a:extLst>
              <a:ext uri="{FF2B5EF4-FFF2-40B4-BE49-F238E27FC236}">
                <a16:creationId xmlns:a16="http://schemas.microsoft.com/office/drawing/2014/main" id="{83A54776-A29F-A8A3-4A79-8BE5B464D2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8937" r="6727" b="31546"/>
          <a:stretch/>
        </p:blipFill>
        <p:spPr>
          <a:xfrm>
            <a:off x="655950" y="671092"/>
            <a:ext cx="3684555" cy="1253296"/>
          </a:xfrm>
          <a:prstGeom prst="rect">
            <a:avLst/>
          </a:prstGeom>
        </p:spPr>
      </p:pic>
      <p:sp>
        <p:nvSpPr>
          <p:cNvPr id="6" name="Picture Placeholder 2">
            <a:extLst>
              <a:ext uri="{FF2B5EF4-FFF2-40B4-BE49-F238E27FC236}">
                <a16:creationId xmlns:a16="http://schemas.microsoft.com/office/drawing/2014/main" id="{17333767-EDDA-16D1-19A5-8A11414F319A}"/>
              </a:ext>
            </a:extLst>
          </p:cNvPr>
          <p:cNvSpPr>
            <a:spLocks noGrp="1"/>
          </p:cNvSpPr>
          <p:nvPr>
            <p:ph type="pic" sz="quarter" idx="14" hasCustomPrompt="1"/>
          </p:nvPr>
        </p:nvSpPr>
        <p:spPr>
          <a:xfrm>
            <a:off x="4519098" y="684574"/>
            <a:ext cx="1915568" cy="1404103"/>
          </a:xfrm>
          <a:prstGeom prst="rect">
            <a:avLst/>
          </a:prstGeom>
        </p:spPr>
        <p:txBody>
          <a:bodyPr/>
          <a:lstStyle>
            <a:lvl1pPr marL="0" indent="0">
              <a:buNone/>
              <a:defRPr sz="1600"/>
            </a:lvl1pPr>
          </a:lstStyle>
          <a:p>
            <a:r>
              <a:rPr lang="en-GB"/>
              <a:t>Co-branding logo (if any)</a:t>
            </a:r>
          </a:p>
        </p:txBody>
      </p:sp>
    </p:spTree>
    <p:extLst>
      <p:ext uri="{BB962C8B-B14F-4D97-AF65-F5344CB8AC3E}">
        <p14:creationId xmlns:p14="http://schemas.microsoft.com/office/powerpoint/2010/main" val="474032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SS&amp;S)">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5A812B2E-9293-4C93-8461-DAE314C19D2C}"/>
              </a:ext>
            </a:extLst>
          </p:cNvPr>
          <p:cNvSpPr>
            <a:spLocks noGrp="1"/>
          </p:cNvSpPr>
          <p:nvPr>
            <p:ph type="body" idx="10" hasCustomPrompt="1"/>
          </p:nvPr>
        </p:nvSpPr>
        <p:spPr>
          <a:xfrm>
            <a:off x="935111" y="6105471"/>
            <a:ext cx="5556000" cy="381520"/>
          </a:xfrm>
          <a:prstGeom prst="rect">
            <a:avLst/>
          </a:prstGeom>
        </p:spPr>
        <p:txBody>
          <a:bodyPr lIns="0" tIns="0" rIns="0" bIns="0" anchor="t" anchorCtr="0">
            <a:normAutofit/>
          </a:bodyPr>
          <a:lstStyle>
            <a:lvl1pPr marL="0" indent="0">
              <a:buNone/>
              <a:defRPr sz="1600" b="1" i="0" spc="0">
                <a:solidFill>
                  <a:schemeClr val="accent2"/>
                </a:solidFill>
                <a:latin typeface="+mn-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Month Year</a:t>
            </a:r>
          </a:p>
        </p:txBody>
      </p:sp>
      <p:sp>
        <p:nvSpPr>
          <p:cNvPr id="15" name="Text Placeholder 23">
            <a:extLst>
              <a:ext uri="{FF2B5EF4-FFF2-40B4-BE49-F238E27FC236}">
                <a16:creationId xmlns:a16="http://schemas.microsoft.com/office/drawing/2014/main" id="{C2078F40-40E9-4F77-8EEF-971127BAEAB6}"/>
              </a:ext>
            </a:extLst>
          </p:cNvPr>
          <p:cNvSpPr>
            <a:spLocks noGrp="1"/>
          </p:cNvSpPr>
          <p:nvPr>
            <p:ph type="body" sz="quarter" idx="13" hasCustomPrompt="1"/>
          </p:nvPr>
        </p:nvSpPr>
        <p:spPr>
          <a:xfrm>
            <a:off x="920285" y="2761962"/>
            <a:ext cx="7509600" cy="1082675"/>
          </a:xfrm>
          <a:prstGeom prst="rect">
            <a:avLst/>
          </a:prstGeom>
        </p:spPr>
        <p:txBody>
          <a:bodyPr lIns="0" tIns="0" rIns="0" bIns="0" anchor="b"/>
          <a:lstStyle>
            <a:lvl1pPr>
              <a:defRPr lang="en-GB" sz="4000" b="1" i="0" dirty="0">
                <a:solidFill>
                  <a:schemeClr val="accent1"/>
                </a:solidFill>
                <a:latin typeface="+mj-lt"/>
                <a:cs typeface="Arial Black" panose="020B0604020202020204" pitchFamily="34" charset="0"/>
              </a:defRPr>
            </a:lvl1pPr>
          </a:lstStyle>
          <a:p>
            <a:pPr marL="0" lvl="0" indent="0">
              <a:buNone/>
            </a:pPr>
            <a:r>
              <a:rPr lang="en-GB"/>
              <a:t>Click to add a main title</a:t>
            </a:r>
          </a:p>
        </p:txBody>
      </p:sp>
      <p:sp>
        <p:nvSpPr>
          <p:cNvPr id="23" name="Text Placeholder 16">
            <a:extLst>
              <a:ext uri="{FF2B5EF4-FFF2-40B4-BE49-F238E27FC236}">
                <a16:creationId xmlns:a16="http://schemas.microsoft.com/office/drawing/2014/main" id="{51DAE819-59DD-4A36-A745-BF72341CC011}"/>
              </a:ext>
            </a:extLst>
          </p:cNvPr>
          <p:cNvSpPr>
            <a:spLocks noGrp="1"/>
          </p:cNvSpPr>
          <p:nvPr>
            <p:ph type="body" sz="quarter" idx="12" hasCustomPrompt="1"/>
          </p:nvPr>
        </p:nvSpPr>
        <p:spPr>
          <a:xfrm>
            <a:off x="920285" y="4260289"/>
            <a:ext cx="5580062" cy="819150"/>
          </a:xfrm>
          <a:prstGeom prst="rect">
            <a:avLst/>
          </a:prstGeom>
        </p:spPr>
        <p:txBody>
          <a:bodyPr lIns="0" tIns="0" rIns="0" bIns="0"/>
          <a:lstStyle>
            <a:lvl1pPr marL="0" indent="0">
              <a:buNone/>
              <a:defRPr sz="2400" b="0" i="0">
                <a:latin typeface="+mn-lt"/>
                <a:cs typeface="Arial" panose="020B0604020202020204" pitchFamily="34" charset="0"/>
              </a:defRPr>
            </a:lvl1pPr>
          </a:lstStyle>
          <a:p>
            <a:pPr lvl="0"/>
            <a:r>
              <a:rPr lang="en-GB"/>
              <a:t>Click to add a subtitle</a:t>
            </a:r>
            <a:endParaRPr lang="en-US"/>
          </a:p>
        </p:txBody>
      </p:sp>
      <p:cxnSp>
        <p:nvCxnSpPr>
          <p:cNvPr id="24" name="Straight Connector 23">
            <a:extLst>
              <a:ext uri="{FF2B5EF4-FFF2-40B4-BE49-F238E27FC236}">
                <a16:creationId xmlns:a16="http://schemas.microsoft.com/office/drawing/2014/main" id="{CB86CDCB-7B4C-4775-8209-9E88C567511F}"/>
              </a:ext>
            </a:extLst>
          </p:cNvPr>
          <p:cNvCxnSpPr>
            <a:cxnSpLocks/>
          </p:cNvCxnSpPr>
          <p:nvPr userDrawn="1"/>
        </p:nvCxnSpPr>
        <p:spPr>
          <a:xfrm>
            <a:off x="929520" y="4030907"/>
            <a:ext cx="961881"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Freeform: Shape 2">
            <a:extLst>
              <a:ext uri="{FF2B5EF4-FFF2-40B4-BE49-F238E27FC236}">
                <a16:creationId xmlns:a16="http://schemas.microsoft.com/office/drawing/2014/main" id="{8C010064-F1D3-4D6F-8CFA-B4493515B359}"/>
              </a:ext>
            </a:extLst>
          </p:cNvPr>
          <p:cNvSpPr/>
          <p:nvPr userDrawn="1"/>
        </p:nvSpPr>
        <p:spPr>
          <a:xfrm>
            <a:off x="7947226" y="0"/>
            <a:ext cx="4244774"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2114745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Main)">
    <p:spTree>
      <p:nvGrpSpPr>
        <p:cNvPr id="1" name=""/>
        <p:cNvGrpSpPr/>
        <p:nvPr/>
      </p:nvGrpSpPr>
      <p:grpSpPr>
        <a:xfrm>
          <a:off x="0" y="0"/>
          <a:ext cx="0" cy="0"/>
          <a:chOff x="0" y="0"/>
          <a:chExt cx="0" cy="0"/>
        </a:xfrm>
      </p:grpSpPr>
      <p:sp>
        <p:nvSpPr>
          <p:cNvPr id="47" name="Text Placeholder 42">
            <a:extLst>
              <a:ext uri="{FF2B5EF4-FFF2-40B4-BE49-F238E27FC236}">
                <a16:creationId xmlns:a16="http://schemas.microsoft.com/office/drawing/2014/main" id="{E9723418-D9B2-4E7C-808D-EB4D98409891}"/>
              </a:ext>
            </a:extLst>
          </p:cNvPr>
          <p:cNvSpPr>
            <a:spLocks noGrp="1"/>
          </p:cNvSpPr>
          <p:nvPr>
            <p:ph type="body" sz="quarter" idx="20" hasCustomPrompt="1"/>
          </p:nvPr>
        </p:nvSpPr>
        <p:spPr>
          <a:xfrm>
            <a:off x="5837258" y="4778003"/>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3" name="Text Placeholder 42">
            <a:extLst>
              <a:ext uri="{FF2B5EF4-FFF2-40B4-BE49-F238E27FC236}">
                <a16:creationId xmlns:a16="http://schemas.microsoft.com/office/drawing/2014/main" id="{479EE9AB-E789-4A6C-817D-03947DB9F919}"/>
              </a:ext>
            </a:extLst>
          </p:cNvPr>
          <p:cNvSpPr>
            <a:spLocks noGrp="1"/>
          </p:cNvSpPr>
          <p:nvPr>
            <p:ph type="body" sz="quarter" idx="16" hasCustomPrompt="1"/>
          </p:nvPr>
        </p:nvSpPr>
        <p:spPr>
          <a:xfrm>
            <a:off x="5837258" y="888997"/>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36" name="Text Placeholder 35">
            <a:extLst>
              <a:ext uri="{FF2B5EF4-FFF2-40B4-BE49-F238E27FC236}">
                <a16:creationId xmlns:a16="http://schemas.microsoft.com/office/drawing/2014/main" id="{C4870F6F-43C7-4FA6-9393-07C2E8DFF118}"/>
              </a:ext>
            </a:extLst>
          </p:cNvPr>
          <p:cNvSpPr>
            <a:spLocks noGrp="1"/>
          </p:cNvSpPr>
          <p:nvPr>
            <p:ph type="body" sz="quarter" idx="10"/>
          </p:nvPr>
        </p:nvSpPr>
        <p:spPr>
          <a:xfrm>
            <a:off x="7418224" y="932964"/>
            <a:ext cx="4435200" cy="954000"/>
          </a:xfrm>
          <a:prstGeom prst="rect">
            <a:avLst/>
          </a:prstGeom>
        </p:spPr>
        <p:txBody>
          <a:bodyPr lIns="0"/>
          <a:lstStyle>
            <a:lvl1pPr marL="0" indent="0">
              <a:buNone/>
              <a:defRPr sz="1800" b="1"/>
            </a:lvl1pPr>
          </a:lstStyle>
          <a:p>
            <a:pPr lvl="0"/>
            <a:endParaRPr lang="en-GB"/>
          </a:p>
        </p:txBody>
      </p:sp>
      <p:sp>
        <p:nvSpPr>
          <p:cNvPr id="37" name="Text Placeholder 35">
            <a:extLst>
              <a:ext uri="{FF2B5EF4-FFF2-40B4-BE49-F238E27FC236}">
                <a16:creationId xmlns:a16="http://schemas.microsoft.com/office/drawing/2014/main" id="{5CCC2218-DF50-4AC9-9403-8528789142AF}"/>
              </a:ext>
            </a:extLst>
          </p:cNvPr>
          <p:cNvSpPr>
            <a:spLocks noGrp="1"/>
          </p:cNvSpPr>
          <p:nvPr>
            <p:ph type="body" sz="quarter" idx="11"/>
          </p:nvPr>
        </p:nvSpPr>
        <p:spPr>
          <a:xfrm>
            <a:off x="7418224" y="4859006"/>
            <a:ext cx="4435200" cy="954000"/>
          </a:xfrm>
          <a:prstGeom prst="rect">
            <a:avLst/>
          </a:prstGeom>
        </p:spPr>
        <p:txBody>
          <a:bodyPr lIns="0"/>
          <a:lstStyle>
            <a:lvl1pPr marL="0" indent="0">
              <a:buNone/>
              <a:defRPr sz="1800" b="1"/>
            </a:lvl1pPr>
          </a:lstStyle>
          <a:p>
            <a:pPr lvl="0"/>
            <a:endParaRPr lang="en-GB"/>
          </a:p>
        </p:txBody>
      </p:sp>
      <p:sp>
        <p:nvSpPr>
          <p:cNvPr id="38" name="Text Placeholder 35">
            <a:extLst>
              <a:ext uri="{FF2B5EF4-FFF2-40B4-BE49-F238E27FC236}">
                <a16:creationId xmlns:a16="http://schemas.microsoft.com/office/drawing/2014/main" id="{491AF7EF-FBB2-4695-8EFB-7046800A18D3}"/>
              </a:ext>
            </a:extLst>
          </p:cNvPr>
          <p:cNvSpPr>
            <a:spLocks noGrp="1"/>
          </p:cNvSpPr>
          <p:nvPr>
            <p:ph type="body" sz="quarter" idx="12"/>
          </p:nvPr>
        </p:nvSpPr>
        <p:spPr>
          <a:xfrm>
            <a:off x="7418224" y="3877494"/>
            <a:ext cx="4435200" cy="954000"/>
          </a:xfrm>
          <a:prstGeom prst="rect">
            <a:avLst/>
          </a:prstGeom>
        </p:spPr>
        <p:txBody>
          <a:bodyPr lIns="0"/>
          <a:lstStyle>
            <a:lvl1pPr marL="0" indent="0">
              <a:buNone/>
              <a:defRPr sz="1800" b="1"/>
            </a:lvl1pPr>
          </a:lstStyle>
          <a:p>
            <a:pPr lvl="0"/>
            <a:endParaRPr lang="en-GB"/>
          </a:p>
        </p:txBody>
      </p:sp>
      <p:sp>
        <p:nvSpPr>
          <p:cNvPr id="40" name="Text Placeholder 35">
            <a:extLst>
              <a:ext uri="{FF2B5EF4-FFF2-40B4-BE49-F238E27FC236}">
                <a16:creationId xmlns:a16="http://schemas.microsoft.com/office/drawing/2014/main" id="{738C9197-6509-4B36-BDA4-DCBA16D35EFD}"/>
              </a:ext>
            </a:extLst>
          </p:cNvPr>
          <p:cNvSpPr>
            <a:spLocks noGrp="1"/>
          </p:cNvSpPr>
          <p:nvPr>
            <p:ph type="body" sz="quarter" idx="14"/>
          </p:nvPr>
        </p:nvSpPr>
        <p:spPr>
          <a:xfrm>
            <a:off x="7418224" y="2895984"/>
            <a:ext cx="4435200" cy="954000"/>
          </a:xfrm>
          <a:prstGeom prst="rect">
            <a:avLst/>
          </a:prstGeom>
        </p:spPr>
        <p:txBody>
          <a:bodyPr lIns="0"/>
          <a:lstStyle>
            <a:lvl1pPr marL="0" indent="0">
              <a:buNone/>
              <a:defRPr sz="1800" b="1"/>
            </a:lvl1pPr>
          </a:lstStyle>
          <a:p>
            <a:pPr lvl="0"/>
            <a:endParaRPr lang="en-GB"/>
          </a:p>
        </p:txBody>
      </p:sp>
      <p:sp>
        <p:nvSpPr>
          <p:cNvPr id="41" name="Text Placeholder 35">
            <a:extLst>
              <a:ext uri="{FF2B5EF4-FFF2-40B4-BE49-F238E27FC236}">
                <a16:creationId xmlns:a16="http://schemas.microsoft.com/office/drawing/2014/main" id="{827A429F-9E30-4341-8A00-4B8C6E36BB12}"/>
              </a:ext>
            </a:extLst>
          </p:cNvPr>
          <p:cNvSpPr>
            <a:spLocks noGrp="1"/>
          </p:cNvSpPr>
          <p:nvPr>
            <p:ph type="body" sz="quarter" idx="15"/>
          </p:nvPr>
        </p:nvSpPr>
        <p:spPr>
          <a:xfrm>
            <a:off x="7418224" y="1914474"/>
            <a:ext cx="4435200" cy="954000"/>
          </a:xfrm>
          <a:prstGeom prst="rect">
            <a:avLst/>
          </a:prstGeom>
        </p:spPr>
        <p:txBody>
          <a:bodyPr lIns="0"/>
          <a:lstStyle>
            <a:lvl1pPr marL="0" indent="0">
              <a:buNone/>
              <a:defRPr sz="1800" b="1"/>
            </a:lvl1pPr>
          </a:lstStyle>
          <a:p>
            <a:pPr lvl="0"/>
            <a:endParaRPr lang="en-GB"/>
          </a:p>
        </p:txBody>
      </p:sp>
      <p:sp>
        <p:nvSpPr>
          <p:cNvPr id="44" name="Text Placeholder 42">
            <a:extLst>
              <a:ext uri="{FF2B5EF4-FFF2-40B4-BE49-F238E27FC236}">
                <a16:creationId xmlns:a16="http://schemas.microsoft.com/office/drawing/2014/main" id="{57EFC2CA-14DE-4EE1-A97A-2C14CFE73224}"/>
              </a:ext>
            </a:extLst>
          </p:cNvPr>
          <p:cNvSpPr>
            <a:spLocks noGrp="1"/>
          </p:cNvSpPr>
          <p:nvPr>
            <p:ph type="body" sz="quarter" idx="17" hasCustomPrompt="1"/>
          </p:nvPr>
        </p:nvSpPr>
        <p:spPr>
          <a:xfrm>
            <a:off x="5837258" y="1861249"/>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5" name="Text Placeholder 42">
            <a:extLst>
              <a:ext uri="{FF2B5EF4-FFF2-40B4-BE49-F238E27FC236}">
                <a16:creationId xmlns:a16="http://schemas.microsoft.com/office/drawing/2014/main" id="{34A42D59-266F-4463-9E1E-214CA95EDD8A}"/>
              </a:ext>
            </a:extLst>
          </p:cNvPr>
          <p:cNvSpPr>
            <a:spLocks noGrp="1"/>
          </p:cNvSpPr>
          <p:nvPr>
            <p:ph type="body" sz="quarter" idx="18" hasCustomPrompt="1"/>
          </p:nvPr>
        </p:nvSpPr>
        <p:spPr>
          <a:xfrm>
            <a:off x="5837258" y="2833501"/>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6" name="Text Placeholder 42">
            <a:extLst>
              <a:ext uri="{FF2B5EF4-FFF2-40B4-BE49-F238E27FC236}">
                <a16:creationId xmlns:a16="http://schemas.microsoft.com/office/drawing/2014/main" id="{46A00500-8305-4283-B8F5-F7B2A55D7B2A}"/>
              </a:ext>
            </a:extLst>
          </p:cNvPr>
          <p:cNvSpPr>
            <a:spLocks noGrp="1"/>
          </p:cNvSpPr>
          <p:nvPr>
            <p:ph type="body" sz="quarter" idx="19" hasCustomPrompt="1"/>
          </p:nvPr>
        </p:nvSpPr>
        <p:spPr>
          <a:xfrm>
            <a:off x="5837258" y="3805753"/>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9" name="Text Placeholder 48">
            <a:extLst>
              <a:ext uri="{FF2B5EF4-FFF2-40B4-BE49-F238E27FC236}">
                <a16:creationId xmlns:a16="http://schemas.microsoft.com/office/drawing/2014/main" id="{3A09A333-E363-466D-8109-0785C807EB1F}"/>
              </a:ext>
            </a:extLst>
          </p:cNvPr>
          <p:cNvSpPr>
            <a:spLocks noGrp="1"/>
          </p:cNvSpPr>
          <p:nvPr>
            <p:ph type="body" sz="quarter" idx="21" hasCustomPrompt="1"/>
          </p:nvPr>
        </p:nvSpPr>
        <p:spPr>
          <a:xfrm>
            <a:off x="525174" y="558511"/>
            <a:ext cx="11160125" cy="590550"/>
          </a:xfrm>
          <a:prstGeom prst="rect">
            <a:avLst/>
          </a:prstGeom>
        </p:spPr>
        <p:txBody>
          <a:bodyPr lIns="0" tIns="0" rIns="0" bIns="0"/>
          <a:lstStyle>
            <a:lvl1pPr marL="0" indent="0">
              <a:buNone/>
              <a:defRPr sz="4000">
                <a:solidFill>
                  <a:srgbClr val="002062"/>
                </a:solidFill>
                <a:latin typeface="+mj-lt"/>
              </a:defRPr>
            </a:lvl1pPr>
          </a:lstStyle>
          <a:p>
            <a:pPr lvl="0"/>
            <a:r>
              <a:rPr lang="en-US"/>
              <a:t>Content</a:t>
            </a:r>
            <a:endParaRPr lang="en-GB"/>
          </a:p>
        </p:txBody>
      </p:sp>
    </p:spTree>
    <p:extLst>
      <p:ext uri="{BB962C8B-B14F-4D97-AF65-F5344CB8AC3E}">
        <p14:creationId xmlns:p14="http://schemas.microsoft.com/office/powerpoint/2010/main" val="2204800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Alt.)">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EA804E93-7C35-4892-BE97-8114F64D26B2}"/>
              </a:ext>
            </a:extLst>
          </p:cNvPr>
          <p:cNvSpPr/>
          <p:nvPr userDrawn="1"/>
        </p:nvSpPr>
        <p:spPr>
          <a:xfrm>
            <a:off x="7947226" y="0"/>
            <a:ext cx="4244774" cy="6858000"/>
          </a:xfrm>
          <a:custGeom>
            <a:avLst/>
            <a:gdLst>
              <a:gd name="connsiteX0" fmla="*/ 956029 w 5320145"/>
              <a:gd name="connsiteY0" fmla="*/ 0 h 6858000"/>
              <a:gd name="connsiteX1" fmla="*/ 3796145 w 5320145"/>
              <a:gd name="connsiteY1" fmla="*/ 0 h 6858000"/>
              <a:gd name="connsiteX2" fmla="*/ 4780145 w 5320145"/>
              <a:gd name="connsiteY2" fmla="*/ 0 h 6858000"/>
              <a:gd name="connsiteX3" fmla="*/ 5320145 w 5320145"/>
              <a:gd name="connsiteY3" fmla="*/ 0 h 6858000"/>
              <a:gd name="connsiteX4" fmla="*/ 5320145 w 5320145"/>
              <a:gd name="connsiteY4" fmla="*/ 6858000 h 6858000"/>
              <a:gd name="connsiteX5" fmla="*/ 3824116 w 5320145"/>
              <a:gd name="connsiteY5" fmla="*/ 6858000 h 6858000"/>
              <a:gd name="connsiteX6" fmla="*/ 3796145 w 5320145"/>
              <a:gd name="connsiteY6" fmla="*/ 6858000 h 6858000"/>
              <a:gd name="connsiteX7" fmla="*/ 0 w 532014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0145" h="6858000">
                <a:moveTo>
                  <a:pt x="956029" y="0"/>
                </a:moveTo>
                <a:lnTo>
                  <a:pt x="3796145" y="0"/>
                </a:lnTo>
                <a:lnTo>
                  <a:pt x="4780145" y="0"/>
                </a:lnTo>
                <a:lnTo>
                  <a:pt x="5320145" y="0"/>
                </a:lnTo>
                <a:lnTo>
                  <a:pt x="5320145" y="6858000"/>
                </a:lnTo>
                <a:lnTo>
                  <a:pt x="3824116" y="6858000"/>
                </a:lnTo>
                <a:lnTo>
                  <a:pt x="3796145" y="6858000"/>
                </a:lnTo>
                <a:lnTo>
                  <a:pt x="0" y="6858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47" name="Text Placeholder 42">
            <a:extLst>
              <a:ext uri="{FF2B5EF4-FFF2-40B4-BE49-F238E27FC236}">
                <a16:creationId xmlns:a16="http://schemas.microsoft.com/office/drawing/2014/main" id="{E9723418-D9B2-4E7C-808D-EB4D98409891}"/>
              </a:ext>
            </a:extLst>
          </p:cNvPr>
          <p:cNvSpPr>
            <a:spLocks noGrp="1"/>
          </p:cNvSpPr>
          <p:nvPr>
            <p:ph type="body" sz="quarter" idx="20" hasCustomPrompt="1"/>
          </p:nvPr>
        </p:nvSpPr>
        <p:spPr>
          <a:xfrm>
            <a:off x="932745" y="4778003"/>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3" name="Text Placeholder 42">
            <a:extLst>
              <a:ext uri="{FF2B5EF4-FFF2-40B4-BE49-F238E27FC236}">
                <a16:creationId xmlns:a16="http://schemas.microsoft.com/office/drawing/2014/main" id="{479EE9AB-E789-4A6C-817D-03947DB9F919}"/>
              </a:ext>
            </a:extLst>
          </p:cNvPr>
          <p:cNvSpPr>
            <a:spLocks noGrp="1"/>
          </p:cNvSpPr>
          <p:nvPr>
            <p:ph type="body" sz="quarter" idx="16" hasCustomPrompt="1"/>
          </p:nvPr>
        </p:nvSpPr>
        <p:spPr>
          <a:xfrm>
            <a:off x="932745" y="888997"/>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36" name="Text Placeholder 35">
            <a:extLst>
              <a:ext uri="{FF2B5EF4-FFF2-40B4-BE49-F238E27FC236}">
                <a16:creationId xmlns:a16="http://schemas.microsoft.com/office/drawing/2014/main" id="{C4870F6F-43C7-4FA6-9393-07C2E8DFF118}"/>
              </a:ext>
            </a:extLst>
          </p:cNvPr>
          <p:cNvSpPr>
            <a:spLocks noGrp="1"/>
          </p:cNvSpPr>
          <p:nvPr>
            <p:ph type="body" sz="quarter" idx="10"/>
          </p:nvPr>
        </p:nvSpPr>
        <p:spPr>
          <a:xfrm>
            <a:off x="2513711" y="932964"/>
            <a:ext cx="4435200" cy="954000"/>
          </a:xfrm>
          <a:prstGeom prst="rect">
            <a:avLst/>
          </a:prstGeom>
        </p:spPr>
        <p:txBody>
          <a:bodyPr lIns="0"/>
          <a:lstStyle>
            <a:lvl1pPr marL="0" indent="0">
              <a:buNone/>
              <a:defRPr sz="1800" b="1"/>
            </a:lvl1pPr>
          </a:lstStyle>
          <a:p>
            <a:pPr lvl="0"/>
            <a:endParaRPr lang="en-GB"/>
          </a:p>
        </p:txBody>
      </p:sp>
      <p:sp>
        <p:nvSpPr>
          <p:cNvPr id="37" name="Text Placeholder 35">
            <a:extLst>
              <a:ext uri="{FF2B5EF4-FFF2-40B4-BE49-F238E27FC236}">
                <a16:creationId xmlns:a16="http://schemas.microsoft.com/office/drawing/2014/main" id="{5CCC2218-DF50-4AC9-9403-8528789142AF}"/>
              </a:ext>
            </a:extLst>
          </p:cNvPr>
          <p:cNvSpPr>
            <a:spLocks noGrp="1"/>
          </p:cNvSpPr>
          <p:nvPr>
            <p:ph type="body" sz="quarter" idx="11"/>
          </p:nvPr>
        </p:nvSpPr>
        <p:spPr>
          <a:xfrm>
            <a:off x="2513711" y="4859006"/>
            <a:ext cx="4435200" cy="954000"/>
          </a:xfrm>
          <a:prstGeom prst="rect">
            <a:avLst/>
          </a:prstGeom>
        </p:spPr>
        <p:txBody>
          <a:bodyPr lIns="0"/>
          <a:lstStyle>
            <a:lvl1pPr marL="0" indent="0">
              <a:buNone/>
              <a:defRPr sz="1800" b="1"/>
            </a:lvl1pPr>
          </a:lstStyle>
          <a:p>
            <a:pPr lvl="0"/>
            <a:endParaRPr lang="en-GB"/>
          </a:p>
        </p:txBody>
      </p:sp>
      <p:sp>
        <p:nvSpPr>
          <p:cNvPr id="38" name="Text Placeholder 35">
            <a:extLst>
              <a:ext uri="{FF2B5EF4-FFF2-40B4-BE49-F238E27FC236}">
                <a16:creationId xmlns:a16="http://schemas.microsoft.com/office/drawing/2014/main" id="{491AF7EF-FBB2-4695-8EFB-7046800A18D3}"/>
              </a:ext>
            </a:extLst>
          </p:cNvPr>
          <p:cNvSpPr>
            <a:spLocks noGrp="1"/>
          </p:cNvSpPr>
          <p:nvPr>
            <p:ph type="body" sz="quarter" idx="12"/>
          </p:nvPr>
        </p:nvSpPr>
        <p:spPr>
          <a:xfrm>
            <a:off x="2513711" y="3877494"/>
            <a:ext cx="4435200" cy="954000"/>
          </a:xfrm>
          <a:prstGeom prst="rect">
            <a:avLst/>
          </a:prstGeom>
        </p:spPr>
        <p:txBody>
          <a:bodyPr lIns="0"/>
          <a:lstStyle>
            <a:lvl1pPr marL="0" indent="0">
              <a:buNone/>
              <a:defRPr sz="1800" b="1"/>
            </a:lvl1pPr>
          </a:lstStyle>
          <a:p>
            <a:pPr lvl="0"/>
            <a:endParaRPr lang="en-GB"/>
          </a:p>
        </p:txBody>
      </p:sp>
      <p:sp>
        <p:nvSpPr>
          <p:cNvPr id="40" name="Text Placeholder 35">
            <a:extLst>
              <a:ext uri="{FF2B5EF4-FFF2-40B4-BE49-F238E27FC236}">
                <a16:creationId xmlns:a16="http://schemas.microsoft.com/office/drawing/2014/main" id="{738C9197-6509-4B36-BDA4-DCBA16D35EFD}"/>
              </a:ext>
            </a:extLst>
          </p:cNvPr>
          <p:cNvSpPr>
            <a:spLocks noGrp="1"/>
          </p:cNvSpPr>
          <p:nvPr>
            <p:ph type="body" sz="quarter" idx="14"/>
          </p:nvPr>
        </p:nvSpPr>
        <p:spPr>
          <a:xfrm>
            <a:off x="2513711" y="2895984"/>
            <a:ext cx="4435200" cy="954000"/>
          </a:xfrm>
          <a:prstGeom prst="rect">
            <a:avLst/>
          </a:prstGeom>
        </p:spPr>
        <p:txBody>
          <a:bodyPr lIns="0"/>
          <a:lstStyle>
            <a:lvl1pPr marL="0" indent="0">
              <a:buNone/>
              <a:defRPr sz="1800" b="1"/>
            </a:lvl1pPr>
          </a:lstStyle>
          <a:p>
            <a:pPr lvl="0"/>
            <a:endParaRPr lang="en-GB"/>
          </a:p>
        </p:txBody>
      </p:sp>
      <p:sp>
        <p:nvSpPr>
          <p:cNvPr id="41" name="Text Placeholder 35">
            <a:extLst>
              <a:ext uri="{FF2B5EF4-FFF2-40B4-BE49-F238E27FC236}">
                <a16:creationId xmlns:a16="http://schemas.microsoft.com/office/drawing/2014/main" id="{827A429F-9E30-4341-8A00-4B8C6E36BB12}"/>
              </a:ext>
            </a:extLst>
          </p:cNvPr>
          <p:cNvSpPr>
            <a:spLocks noGrp="1"/>
          </p:cNvSpPr>
          <p:nvPr>
            <p:ph type="body" sz="quarter" idx="15"/>
          </p:nvPr>
        </p:nvSpPr>
        <p:spPr>
          <a:xfrm>
            <a:off x="2513711" y="1914474"/>
            <a:ext cx="4435200" cy="954000"/>
          </a:xfrm>
          <a:prstGeom prst="rect">
            <a:avLst/>
          </a:prstGeom>
        </p:spPr>
        <p:txBody>
          <a:bodyPr lIns="0"/>
          <a:lstStyle>
            <a:lvl1pPr marL="0" indent="0">
              <a:buNone/>
              <a:defRPr sz="1800" b="1"/>
            </a:lvl1pPr>
          </a:lstStyle>
          <a:p>
            <a:pPr lvl="0"/>
            <a:endParaRPr lang="en-GB"/>
          </a:p>
        </p:txBody>
      </p:sp>
      <p:sp>
        <p:nvSpPr>
          <p:cNvPr id="44" name="Text Placeholder 42">
            <a:extLst>
              <a:ext uri="{FF2B5EF4-FFF2-40B4-BE49-F238E27FC236}">
                <a16:creationId xmlns:a16="http://schemas.microsoft.com/office/drawing/2014/main" id="{57EFC2CA-14DE-4EE1-A97A-2C14CFE73224}"/>
              </a:ext>
            </a:extLst>
          </p:cNvPr>
          <p:cNvSpPr>
            <a:spLocks noGrp="1"/>
          </p:cNvSpPr>
          <p:nvPr>
            <p:ph type="body" sz="quarter" idx="17" hasCustomPrompt="1"/>
          </p:nvPr>
        </p:nvSpPr>
        <p:spPr>
          <a:xfrm>
            <a:off x="932745" y="1861249"/>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5" name="Text Placeholder 42">
            <a:extLst>
              <a:ext uri="{FF2B5EF4-FFF2-40B4-BE49-F238E27FC236}">
                <a16:creationId xmlns:a16="http://schemas.microsoft.com/office/drawing/2014/main" id="{34A42D59-266F-4463-9E1E-214CA95EDD8A}"/>
              </a:ext>
            </a:extLst>
          </p:cNvPr>
          <p:cNvSpPr>
            <a:spLocks noGrp="1"/>
          </p:cNvSpPr>
          <p:nvPr>
            <p:ph type="body" sz="quarter" idx="18" hasCustomPrompt="1"/>
          </p:nvPr>
        </p:nvSpPr>
        <p:spPr>
          <a:xfrm>
            <a:off x="932745" y="2833501"/>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46" name="Text Placeholder 42">
            <a:extLst>
              <a:ext uri="{FF2B5EF4-FFF2-40B4-BE49-F238E27FC236}">
                <a16:creationId xmlns:a16="http://schemas.microsoft.com/office/drawing/2014/main" id="{46A00500-8305-4283-B8F5-F7B2A55D7B2A}"/>
              </a:ext>
            </a:extLst>
          </p:cNvPr>
          <p:cNvSpPr>
            <a:spLocks noGrp="1"/>
          </p:cNvSpPr>
          <p:nvPr>
            <p:ph type="body" sz="quarter" idx="19" hasCustomPrompt="1"/>
          </p:nvPr>
        </p:nvSpPr>
        <p:spPr>
          <a:xfrm>
            <a:off x="932745" y="3805753"/>
            <a:ext cx="1324800" cy="939600"/>
          </a:xfrm>
          <a:prstGeom prst="rect">
            <a:avLst/>
          </a:prstGeom>
        </p:spPr>
        <p:txBody>
          <a:bodyPr lIns="0" tIns="0" rIns="0" bIns="0"/>
          <a:lstStyle>
            <a:lvl1pPr marL="0" indent="0">
              <a:buNone/>
              <a:defRPr sz="7500">
                <a:solidFill>
                  <a:srgbClr val="002062"/>
                </a:solidFill>
                <a:latin typeface="+mj-lt"/>
              </a:defRPr>
            </a:lvl1pPr>
          </a:lstStyle>
          <a:p>
            <a:pPr lvl="0"/>
            <a:r>
              <a:rPr lang="en-GB"/>
              <a:t>0#</a:t>
            </a:r>
          </a:p>
        </p:txBody>
      </p:sp>
      <p:sp>
        <p:nvSpPr>
          <p:cNvPr id="15" name="Text Placeholder 11">
            <a:extLst>
              <a:ext uri="{FF2B5EF4-FFF2-40B4-BE49-F238E27FC236}">
                <a16:creationId xmlns:a16="http://schemas.microsoft.com/office/drawing/2014/main" id="{C216F727-7BE0-4029-A80A-1773B0DE3569}"/>
              </a:ext>
            </a:extLst>
          </p:cNvPr>
          <p:cNvSpPr>
            <a:spLocks noGrp="1"/>
          </p:cNvSpPr>
          <p:nvPr>
            <p:ph type="body" sz="quarter" idx="21" hasCustomPrompt="1"/>
          </p:nvPr>
        </p:nvSpPr>
        <p:spPr>
          <a:xfrm>
            <a:off x="8765309" y="2415327"/>
            <a:ext cx="2910754" cy="900496"/>
          </a:xfrm>
        </p:spPr>
        <p:txBody>
          <a:bodyPr anchor="ctr">
            <a:normAutofit/>
          </a:bodyPr>
          <a:lstStyle>
            <a:lvl1pPr marL="0" indent="0" algn="ctr">
              <a:buNone/>
              <a:defRPr sz="5400">
                <a:solidFill>
                  <a:schemeClr val="bg1"/>
                </a:solidFill>
                <a:latin typeface="+mj-lt"/>
              </a:defRPr>
            </a:lvl1pPr>
          </a:lstStyle>
          <a:p>
            <a:pPr lvl="0"/>
            <a:r>
              <a:rPr lang="en-GB"/>
              <a:t>Content</a:t>
            </a:r>
          </a:p>
        </p:txBody>
      </p:sp>
      <p:cxnSp>
        <p:nvCxnSpPr>
          <p:cNvPr id="16" name="Straight Connector 15">
            <a:extLst>
              <a:ext uri="{FF2B5EF4-FFF2-40B4-BE49-F238E27FC236}">
                <a16:creationId xmlns:a16="http://schemas.microsoft.com/office/drawing/2014/main" id="{FA5C9E62-0B55-4FD1-91CA-92DF77C68026}"/>
              </a:ext>
            </a:extLst>
          </p:cNvPr>
          <p:cNvCxnSpPr>
            <a:cxnSpLocks/>
          </p:cNvCxnSpPr>
          <p:nvPr userDrawn="1"/>
        </p:nvCxnSpPr>
        <p:spPr>
          <a:xfrm>
            <a:off x="8935674" y="3364107"/>
            <a:ext cx="845629"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396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60EC56-C50A-4CF9-9586-A4A8056E14CE}"/>
              </a:ext>
            </a:extLst>
          </p:cNvPr>
          <p:cNvSpPr/>
          <p:nvPr userDrawn="1"/>
        </p:nvSpPr>
        <p:spPr>
          <a:xfrm>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a:ln>
                <a:noFill/>
              </a:ln>
              <a:solidFill>
                <a:schemeClr val="accent3"/>
              </a:solidFill>
              <a:effectLst/>
              <a:uLnTx/>
              <a:uFillTx/>
              <a:latin typeface="Arial" panose="020B0604020202020204"/>
              <a:ea typeface="+mn-ea"/>
              <a:cs typeface="+mn-cs"/>
            </a:endParaRPr>
          </a:p>
        </p:txBody>
      </p:sp>
      <p:sp>
        <p:nvSpPr>
          <p:cNvPr id="8" name="Text Placeholder 7">
            <a:extLst>
              <a:ext uri="{FF2B5EF4-FFF2-40B4-BE49-F238E27FC236}">
                <a16:creationId xmlns:a16="http://schemas.microsoft.com/office/drawing/2014/main" id="{9FC06F8B-0462-47FA-AF13-0447F6FB62CE}"/>
              </a:ext>
            </a:extLst>
          </p:cNvPr>
          <p:cNvSpPr>
            <a:spLocks noGrp="1"/>
          </p:cNvSpPr>
          <p:nvPr>
            <p:ph type="body" sz="quarter" idx="12" hasCustomPrompt="1"/>
          </p:nvPr>
        </p:nvSpPr>
        <p:spPr>
          <a:xfrm>
            <a:off x="7125353" y="2780219"/>
            <a:ext cx="5356800" cy="1295388"/>
          </a:xfrm>
          <a:prstGeom prst="rect">
            <a:avLst/>
          </a:prstGeom>
        </p:spPr>
        <p:txBody>
          <a:bodyPr lIns="0" tIns="0" rIns="0" bIns="0" anchor="b"/>
          <a:lstStyle>
            <a:lvl1pPr marL="0" indent="0">
              <a:buNone/>
              <a:defRPr sz="4400">
                <a:solidFill>
                  <a:schemeClr val="accent1"/>
                </a:solidFill>
                <a:latin typeface="+mj-lt"/>
              </a:defRPr>
            </a:lvl1pPr>
          </a:lstStyle>
          <a:p>
            <a:pPr lvl="0"/>
            <a:br>
              <a:rPr lang="en-GB"/>
            </a:br>
            <a:r>
              <a:rPr lang="en-GB"/>
              <a:t>Section</a:t>
            </a:r>
            <a:br>
              <a:rPr lang="en-GB"/>
            </a:br>
            <a:r>
              <a:rPr lang="en-GB"/>
              <a:t>title</a:t>
            </a:r>
          </a:p>
        </p:txBody>
      </p:sp>
      <p:cxnSp>
        <p:nvCxnSpPr>
          <p:cNvPr id="9" name="Straight Connector 8">
            <a:extLst>
              <a:ext uri="{FF2B5EF4-FFF2-40B4-BE49-F238E27FC236}">
                <a16:creationId xmlns:a16="http://schemas.microsoft.com/office/drawing/2014/main" id="{9678115D-4140-47E0-8462-BF0DFEB7557B}"/>
              </a:ext>
            </a:extLst>
          </p:cNvPr>
          <p:cNvCxnSpPr>
            <a:cxnSpLocks/>
          </p:cNvCxnSpPr>
          <p:nvPr userDrawn="1"/>
        </p:nvCxnSpPr>
        <p:spPr>
          <a:xfrm>
            <a:off x="7134589" y="4215633"/>
            <a:ext cx="845629"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F872BAD7-2266-4006-AF73-9ECF441333BF}"/>
              </a:ext>
            </a:extLst>
          </p:cNvPr>
          <p:cNvSpPr>
            <a:spLocks noGrp="1"/>
          </p:cNvSpPr>
          <p:nvPr>
            <p:ph type="body" sz="quarter" idx="13" hasCustomPrompt="1"/>
          </p:nvPr>
        </p:nvSpPr>
        <p:spPr>
          <a:xfrm>
            <a:off x="515938" y="1346200"/>
            <a:ext cx="4995862" cy="4165600"/>
          </a:xfrm>
        </p:spPr>
        <p:txBody>
          <a:bodyPr anchor="ctr">
            <a:noAutofit/>
          </a:bodyPr>
          <a:lstStyle>
            <a:lvl1pPr marL="0" indent="0" algn="ctr">
              <a:buNone/>
              <a:defRPr sz="27000">
                <a:solidFill>
                  <a:schemeClr val="bg1"/>
                </a:solidFill>
                <a:latin typeface="+mj-lt"/>
              </a:defRPr>
            </a:lvl1pPr>
          </a:lstStyle>
          <a:p>
            <a:pPr lvl="0"/>
            <a:r>
              <a:rPr lang="en-GB"/>
              <a:t>0#</a:t>
            </a:r>
          </a:p>
        </p:txBody>
      </p:sp>
    </p:spTree>
    <p:extLst>
      <p:ext uri="{BB962C8B-B14F-4D97-AF65-F5344CB8AC3E}">
        <p14:creationId xmlns:p14="http://schemas.microsoft.com/office/powerpoint/2010/main" val="294904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D26499A4-4043-47DB-AB2C-D1EA200BC2BB}"/>
              </a:ext>
            </a:extLst>
          </p:cNvPr>
          <p:cNvSpPr>
            <a:spLocks noGrp="1"/>
          </p:cNvSpPr>
          <p:nvPr>
            <p:ph type="pic" sz="quarter" idx="10"/>
          </p:nvPr>
        </p:nvSpPr>
        <p:spPr>
          <a:xfrm>
            <a:off x="6096000" y="0"/>
            <a:ext cx="6096000" cy="6858000"/>
          </a:xfrm>
          <a:custGeom>
            <a:avLst/>
            <a:gdLst>
              <a:gd name="connsiteX0" fmla="*/ 1006469 w 6096000"/>
              <a:gd name="connsiteY0" fmla="*/ 4171409 h 6858000"/>
              <a:gd name="connsiteX1" fmla="*/ 2001498 w 6096000"/>
              <a:gd name="connsiteY1" fmla="*/ 6858000 h 6858000"/>
              <a:gd name="connsiteX2" fmla="*/ 11438 w 6096000"/>
              <a:gd name="connsiteY2" fmla="*/ 6858000 h 6858000"/>
              <a:gd name="connsiteX3" fmla="*/ 0 w 6096000"/>
              <a:gd name="connsiteY3" fmla="*/ 0 h 6858000"/>
              <a:gd name="connsiteX4" fmla="*/ 6096000 w 6096000"/>
              <a:gd name="connsiteY4" fmla="*/ 0 h 6858000"/>
              <a:gd name="connsiteX5" fmla="*/ 6096000 w 6096000"/>
              <a:gd name="connsiteY5" fmla="*/ 3 h 6858000"/>
              <a:gd name="connsiteX6" fmla="*/ 4876799 w 6096000"/>
              <a:gd name="connsiteY6" fmla="*/ 3 h 6858000"/>
              <a:gd name="connsiteX7" fmla="*/ 6096000 w 6096000"/>
              <a:gd name="connsiteY7" fmla="*/ 3917814 h 6858000"/>
              <a:gd name="connsiteX8" fmla="*/ 6096000 w 6096000"/>
              <a:gd name="connsiteY8" fmla="*/ 6858000 h 6858000"/>
              <a:gd name="connsiteX9" fmla="*/ 2499967 w 6096000"/>
              <a:gd name="connsiteY9" fmla="*/ 6858000 h 6858000"/>
              <a:gd name="connsiteX10" fmla="*/ 0 w 6096000"/>
              <a:gd name="connsiteY10" fmla="*/ 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1006469" y="4171409"/>
                </a:moveTo>
                <a:lnTo>
                  <a:pt x="2001498" y="6858000"/>
                </a:lnTo>
                <a:lnTo>
                  <a:pt x="11438" y="6858000"/>
                </a:lnTo>
                <a:close/>
                <a:moveTo>
                  <a:pt x="0" y="0"/>
                </a:moveTo>
                <a:lnTo>
                  <a:pt x="6096000" y="0"/>
                </a:lnTo>
                <a:lnTo>
                  <a:pt x="6096000" y="3"/>
                </a:lnTo>
                <a:lnTo>
                  <a:pt x="4876799" y="3"/>
                </a:lnTo>
                <a:lnTo>
                  <a:pt x="6096000" y="3917814"/>
                </a:lnTo>
                <a:lnTo>
                  <a:pt x="6096000" y="6858000"/>
                </a:lnTo>
                <a:lnTo>
                  <a:pt x="2499967" y="6858000"/>
                </a:lnTo>
                <a:lnTo>
                  <a:pt x="0" y="3"/>
                </a:lnTo>
                <a:close/>
              </a:path>
            </a:pathLst>
          </a:custGeom>
          <a:noFill/>
        </p:spPr>
        <p:txBody>
          <a:bodyPr wrap="square">
            <a:noAutofit/>
          </a:bodyPr>
          <a:lstStyle/>
          <a:p>
            <a:endParaRPr lang="en-GB"/>
          </a:p>
        </p:txBody>
      </p:sp>
      <p:sp>
        <p:nvSpPr>
          <p:cNvPr id="17" name="Text Placeholder 7">
            <a:extLst>
              <a:ext uri="{FF2B5EF4-FFF2-40B4-BE49-F238E27FC236}">
                <a16:creationId xmlns:a16="http://schemas.microsoft.com/office/drawing/2014/main" id="{4AB99030-BB93-4FF2-A869-BA3B71EF7830}"/>
              </a:ext>
            </a:extLst>
          </p:cNvPr>
          <p:cNvSpPr>
            <a:spLocks noGrp="1"/>
          </p:cNvSpPr>
          <p:nvPr>
            <p:ph type="body" sz="quarter" idx="12" hasCustomPrompt="1"/>
          </p:nvPr>
        </p:nvSpPr>
        <p:spPr>
          <a:xfrm>
            <a:off x="944666" y="1972733"/>
            <a:ext cx="4996800" cy="2102874"/>
          </a:xfrm>
          <a:prstGeom prst="rect">
            <a:avLst/>
          </a:prstGeom>
        </p:spPr>
        <p:txBody>
          <a:bodyPr lIns="0" tIns="0" rIns="0" bIns="0" anchor="b"/>
          <a:lstStyle>
            <a:lvl1pPr marL="0" indent="0">
              <a:buNone/>
              <a:defRPr sz="4400">
                <a:solidFill>
                  <a:schemeClr val="accent1"/>
                </a:solidFill>
                <a:latin typeface="+mj-lt"/>
              </a:defRPr>
            </a:lvl1pPr>
          </a:lstStyle>
          <a:p>
            <a:pPr lvl="0"/>
            <a:br>
              <a:rPr lang="en-GB"/>
            </a:br>
            <a:r>
              <a:rPr lang="en-GB"/>
              <a:t>Section</a:t>
            </a:r>
            <a:br>
              <a:rPr lang="en-GB"/>
            </a:br>
            <a:r>
              <a:rPr lang="en-GB"/>
              <a:t>title</a:t>
            </a:r>
          </a:p>
        </p:txBody>
      </p:sp>
      <p:cxnSp>
        <p:nvCxnSpPr>
          <p:cNvPr id="5" name="Straight Connector 4">
            <a:extLst>
              <a:ext uri="{FF2B5EF4-FFF2-40B4-BE49-F238E27FC236}">
                <a16:creationId xmlns:a16="http://schemas.microsoft.com/office/drawing/2014/main" id="{25270AE7-CF0E-4E66-ADB1-3B543F3DC697}"/>
              </a:ext>
            </a:extLst>
          </p:cNvPr>
          <p:cNvCxnSpPr>
            <a:cxnSpLocks/>
          </p:cNvCxnSpPr>
          <p:nvPr userDrawn="1"/>
        </p:nvCxnSpPr>
        <p:spPr>
          <a:xfrm>
            <a:off x="972374" y="4234105"/>
            <a:ext cx="845629" cy="0"/>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657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sp>
        <p:nvSpPr>
          <p:cNvPr id="3" name="Text Placeholder 14">
            <a:extLst>
              <a:ext uri="{FF2B5EF4-FFF2-40B4-BE49-F238E27FC236}">
                <a16:creationId xmlns:a16="http://schemas.microsoft.com/office/drawing/2014/main" id="{E051C491-8ECC-4BA7-9BEC-F388A5078B19}"/>
              </a:ext>
            </a:extLst>
          </p:cNvPr>
          <p:cNvSpPr>
            <a:spLocks noGrp="1"/>
          </p:cNvSpPr>
          <p:nvPr>
            <p:ph type="body" sz="quarter" idx="11" hasCustomPrompt="1"/>
          </p:nvPr>
        </p:nvSpPr>
        <p:spPr>
          <a:xfrm>
            <a:off x="515937" y="549275"/>
            <a:ext cx="11160125" cy="730885"/>
          </a:xfrm>
          <a:prstGeom prst="rect">
            <a:avLst/>
          </a:prstGeom>
        </p:spPr>
        <p:txBody>
          <a:bodyPr lIns="0" tIns="0" rIns="0" bIns="0" anchor="ctr"/>
          <a:lstStyle>
            <a:lvl1pPr marL="0" indent="0">
              <a:buNone/>
              <a:defRPr sz="2400" b="1" i="0">
                <a:solidFill>
                  <a:schemeClr val="accent1"/>
                </a:solidFill>
                <a:latin typeface="+mj-lt"/>
                <a:cs typeface="Arial Black" panose="020B0604020202020204" pitchFamily="34" charset="0"/>
              </a:defRPr>
            </a:lvl1pPr>
          </a:lstStyle>
          <a:p>
            <a:pPr lvl="0"/>
            <a:r>
              <a:rPr lang="en-GB"/>
              <a:t>Slide title (can extend to two lines)</a:t>
            </a:r>
          </a:p>
        </p:txBody>
      </p:sp>
      <p:cxnSp>
        <p:nvCxnSpPr>
          <p:cNvPr id="5" name="Straight Connector 4">
            <a:extLst>
              <a:ext uri="{FF2B5EF4-FFF2-40B4-BE49-F238E27FC236}">
                <a16:creationId xmlns:a16="http://schemas.microsoft.com/office/drawing/2014/main" id="{04BA5998-6F94-43C5-A099-908965AEE99C}"/>
              </a:ext>
            </a:extLst>
          </p:cNvPr>
          <p:cNvCxnSpPr/>
          <p:nvPr userDrawn="1"/>
        </p:nvCxnSpPr>
        <p:spPr>
          <a:xfrm>
            <a:off x="515938" y="1381910"/>
            <a:ext cx="744971" cy="0"/>
          </a:xfrm>
          <a:prstGeom prst="line">
            <a:avLst/>
          </a:prstGeom>
          <a:ln w="57150">
            <a:solidFill>
              <a:srgbClr val="DC4234"/>
            </a:solidFill>
          </a:ln>
        </p:spPr>
        <p:style>
          <a:lnRef idx="1">
            <a:schemeClr val="accent1"/>
          </a:lnRef>
          <a:fillRef idx="0">
            <a:schemeClr val="accent1"/>
          </a:fillRef>
          <a:effectRef idx="0">
            <a:schemeClr val="accent1"/>
          </a:effectRef>
          <a:fontRef idx="minor">
            <a:schemeClr val="tx1"/>
          </a:fontRef>
        </p:style>
      </p:cxnSp>
      <p:sp>
        <p:nvSpPr>
          <p:cNvPr id="9" name="Content Placeholder 11">
            <a:extLst>
              <a:ext uri="{FF2B5EF4-FFF2-40B4-BE49-F238E27FC236}">
                <a16:creationId xmlns:a16="http://schemas.microsoft.com/office/drawing/2014/main" id="{7F312CC6-D897-4E9E-BF48-6AD769422AC3}"/>
              </a:ext>
            </a:extLst>
          </p:cNvPr>
          <p:cNvSpPr>
            <a:spLocks noGrp="1"/>
          </p:cNvSpPr>
          <p:nvPr>
            <p:ph sz="quarter" idx="13" hasCustomPrompt="1"/>
          </p:nvPr>
        </p:nvSpPr>
        <p:spPr>
          <a:xfrm>
            <a:off x="515938" y="1671780"/>
            <a:ext cx="11160125" cy="4646181"/>
          </a:xfrm>
          <a:prstGeom prst="rect">
            <a:avLst/>
          </a:prstGeom>
        </p:spPr>
        <p:txBody>
          <a:bodyPr lIns="0" tIns="0" rIns="0" bIns="0" numCol="1" spcCol="540000"/>
          <a:lstStyle>
            <a:lvl1pPr marL="0" indent="0">
              <a:buNone/>
              <a:defRPr sz="1800" b="0" i="0">
                <a:latin typeface="+mn-lt"/>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GB"/>
              <a:t>Click to add content</a:t>
            </a:r>
          </a:p>
        </p:txBody>
      </p:sp>
      <p:sp>
        <p:nvSpPr>
          <p:cNvPr id="2" name="TextBox 1">
            <a:extLst>
              <a:ext uri="{FF2B5EF4-FFF2-40B4-BE49-F238E27FC236}">
                <a16:creationId xmlns:a16="http://schemas.microsoft.com/office/drawing/2014/main" id="{F8029646-86D6-4BC1-98FB-EF812D2CE0CA}"/>
              </a:ext>
            </a:extLst>
          </p:cNvPr>
          <p:cNvSpPr txBox="1"/>
          <p:nvPr userDrawn="1"/>
        </p:nvSpPr>
        <p:spPr>
          <a:xfrm>
            <a:off x="470832" y="6476240"/>
            <a:ext cx="3446462" cy="215444"/>
          </a:xfrm>
          <a:prstGeom prst="rect">
            <a:avLst/>
          </a:prstGeom>
          <a:noFill/>
        </p:spPr>
        <p:txBody>
          <a:bodyPr wrap="square" rtlCol="0">
            <a:spAutoFit/>
          </a:bodyPr>
          <a:lstStyle/>
          <a:p>
            <a:r>
              <a:rPr lang="en-GB" sz="800"/>
              <a:t>For more information, visit </a:t>
            </a:r>
            <a:r>
              <a:rPr lang="en-GB" sz="800">
                <a:solidFill>
                  <a:schemeClr val="accent3"/>
                </a:solidFill>
                <a:hlinkClick r:id="rId2">
                  <a:extLst>
                    <a:ext uri="{A12FA001-AC4F-418D-AE19-62706E023703}">
                      <ahyp:hlinkClr xmlns:ahyp="http://schemas.microsoft.com/office/drawing/2018/hyperlinkcolor" val="tx"/>
                    </a:ext>
                  </a:extLst>
                </a:hlinkClick>
              </a:rPr>
              <a:t>www.ukpact.co.uk</a:t>
            </a:r>
            <a:endParaRPr lang="en-GB" sz="800">
              <a:solidFill>
                <a:schemeClr val="accent3"/>
              </a:solidFill>
            </a:endParaRPr>
          </a:p>
        </p:txBody>
      </p:sp>
    </p:spTree>
    <p:extLst>
      <p:ext uri="{BB962C8B-B14F-4D97-AF65-F5344CB8AC3E}">
        <p14:creationId xmlns:p14="http://schemas.microsoft.com/office/powerpoint/2010/main" val="2330710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571BF3B-2A20-4427-B70D-74BE11B33113}"/>
              </a:ext>
            </a:extLst>
          </p:cNvPr>
          <p:cNvSpPr>
            <a:spLocks noGrp="1"/>
          </p:cNvSpPr>
          <p:nvPr>
            <p:ph type="body" idx="1"/>
          </p:nvPr>
        </p:nvSpPr>
        <p:spPr>
          <a:xfrm>
            <a:off x="515937" y="1584960"/>
            <a:ext cx="11160125" cy="4723765"/>
          </a:xfrm>
          <a:prstGeom prst="rect">
            <a:avLst/>
          </a:prstGeom>
        </p:spPr>
        <p:txBody>
          <a:bodyPr vert="horz" lIns="0" tIns="0" rIns="0" bIns="0" rtlCol="0">
            <a:normAutofit/>
          </a:bodyPr>
          <a:lstStyle/>
          <a:p>
            <a:pPr lvl="0"/>
            <a:r>
              <a:rPr lang="en-GB"/>
              <a:t>Click to add</a:t>
            </a:r>
          </a:p>
          <a:p>
            <a:pPr lvl="1"/>
            <a:r>
              <a:rPr lang="en-GB"/>
              <a:t>Click to add</a:t>
            </a:r>
          </a:p>
          <a:p>
            <a:pPr lvl="2"/>
            <a:r>
              <a:rPr lang="en-GB"/>
              <a:t>Click to add</a:t>
            </a:r>
          </a:p>
          <a:p>
            <a:pPr lvl="3"/>
            <a:r>
              <a:rPr lang="en-GB"/>
              <a:t>Click to add </a:t>
            </a:r>
          </a:p>
        </p:txBody>
      </p:sp>
    </p:spTree>
    <p:extLst>
      <p:ext uri="{BB962C8B-B14F-4D97-AF65-F5344CB8AC3E}">
        <p14:creationId xmlns:p14="http://schemas.microsoft.com/office/powerpoint/2010/main" val="1828849287"/>
      </p:ext>
    </p:extLst>
  </p:cSld>
  <p:clrMap bg1="lt1" tx1="dk1" bg2="lt2" tx2="dk2" accent1="accent1" accent2="accent2" accent3="accent3" accent4="accent4" accent5="accent5" accent6="accent6" hlink="hlink" folHlink="folHlink"/>
  <p:sldLayoutIdLst>
    <p:sldLayoutId id="2147483699" r:id="rId1"/>
    <p:sldLayoutId id="2147483661" r:id="rId2"/>
    <p:sldLayoutId id="2147483660" r:id="rId3"/>
    <p:sldLayoutId id="2147483662" r:id="rId4"/>
    <p:sldLayoutId id="2147483668" r:id="rId5"/>
    <p:sldLayoutId id="2147483697" r:id="rId6"/>
    <p:sldLayoutId id="2147483671" r:id="rId7"/>
    <p:sldLayoutId id="2147483673" r:id="rId8"/>
    <p:sldLayoutId id="2147483670" r:id="rId9"/>
    <p:sldLayoutId id="2147483663" r:id="rId10"/>
    <p:sldLayoutId id="2147483692" r:id="rId11"/>
    <p:sldLayoutId id="2147483693" r:id="rId12"/>
    <p:sldLayoutId id="2147483696" r:id="rId13"/>
    <p:sldLayoutId id="2147483695" r:id="rId14"/>
    <p:sldLayoutId id="2147483685" r:id="rId15"/>
    <p:sldLayoutId id="2147483681" r:id="rId16"/>
    <p:sldLayoutId id="2147483684" r:id="rId17"/>
    <p:sldLayoutId id="2147483680" r:id="rId18"/>
    <p:sldLayoutId id="2147483682" r:id="rId19"/>
    <p:sldLayoutId id="2147483678" r:id="rId20"/>
    <p:sldLayoutId id="2147483677" r:id="rId21"/>
    <p:sldLayoutId id="2147483667" r:id="rId22"/>
    <p:sldLayoutId id="2147483672" r:id="rId23"/>
    <p:sldLayoutId id="2147483698" r:id="rId24"/>
    <p:sldLayoutId id="2147483700" r:id="rId25"/>
  </p:sldLayoutIdLst>
  <p:hf sldNum="0" hd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2062"/>
        </a:buClr>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rgbClr val="002062"/>
        </a:buClr>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guide id="2" pos="3840">
          <p15:clr>
            <a:srgbClr val="F26B43"/>
          </p15:clr>
        </p15:guide>
        <p15:guide id="3" pos="7355">
          <p15:clr>
            <a:srgbClr val="F26B43"/>
          </p15:clr>
        </p15:guide>
        <p15:guide id="4" orient="horz" pos="346">
          <p15:clr>
            <a:srgbClr val="F26B43"/>
          </p15:clr>
        </p15:guide>
        <p15:guide id="5" orient="horz" pos="2160">
          <p15:clr>
            <a:srgbClr val="F26B43"/>
          </p15:clr>
        </p15:guide>
        <p15:guide id="6" orient="horz" pos="397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1.sv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3.sv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hyperlink" Target="mailto:luanne@jacali.net" TargetMode="External"/><Relationship Id="rId2" Type="http://schemas.openxmlformats.org/officeDocument/2006/relationships/hyperlink" Target="mailto:brett@thinka.co.za" TargetMode="External"/><Relationship Id="rId1" Type="http://schemas.openxmlformats.org/officeDocument/2006/relationships/slideLayout" Target="../slideLayouts/slideLayout25.xml"/><Relationship Id="rId5" Type="http://schemas.openxmlformats.org/officeDocument/2006/relationships/hyperlink" Target="mailto:elanie@caelus.co.za" TargetMode="External"/><Relationship Id="rId4" Type="http://schemas.openxmlformats.org/officeDocument/2006/relationships/hyperlink" Target="mailto:flmoni85@gmail.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80CCEF-4FBA-4673-BF7C-D4D5177011BB}"/>
              </a:ext>
            </a:extLst>
          </p:cNvPr>
          <p:cNvSpPr>
            <a:spLocks noGrp="1"/>
          </p:cNvSpPr>
          <p:nvPr>
            <p:ph type="body" idx="10"/>
          </p:nvPr>
        </p:nvSpPr>
        <p:spPr/>
        <p:txBody>
          <a:bodyPr/>
          <a:lstStyle/>
          <a:p>
            <a:r>
              <a:rPr lang="en-GB">
                <a:cs typeface="Arial"/>
              </a:rPr>
              <a:t>2 September 2026</a:t>
            </a:r>
            <a:endParaRPr lang="en-GB"/>
          </a:p>
        </p:txBody>
      </p:sp>
      <p:sp>
        <p:nvSpPr>
          <p:cNvPr id="3" name="Text Placeholder 2">
            <a:extLst>
              <a:ext uri="{FF2B5EF4-FFF2-40B4-BE49-F238E27FC236}">
                <a16:creationId xmlns:a16="http://schemas.microsoft.com/office/drawing/2014/main" id="{C833B99A-D5DA-4109-AC39-F41D7FAA04FC}"/>
              </a:ext>
            </a:extLst>
          </p:cNvPr>
          <p:cNvSpPr>
            <a:spLocks noGrp="1"/>
          </p:cNvSpPr>
          <p:nvPr>
            <p:ph type="body" sz="quarter" idx="13"/>
          </p:nvPr>
        </p:nvSpPr>
        <p:spPr/>
        <p:txBody>
          <a:bodyPr>
            <a:normAutofit lnSpcReduction="10000"/>
          </a:bodyPr>
          <a:lstStyle/>
          <a:p>
            <a:pPr marL="0" indent="0">
              <a:buNone/>
            </a:pPr>
            <a:r>
              <a:rPr lang="en-GB"/>
              <a:t>Climate change and the Climate Change Act</a:t>
            </a:r>
          </a:p>
        </p:txBody>
      </p:sp>
      <p:sp>
        <p:nvSpPr>
          <p:cNvPr id="7" name="Text Placeholder 6">
            <a:extLst>
              <a:ext uri="{FF2B5EF4-FFF2-40B4-BE49-F238E27FC236}">
                <a16:creationId xmlns:a16="http://schemas.microsoft.com/office/drawing/2014/main" id="{0D595578-4445-8848-8B5B-DE98F9124992}"/>
              </a:ext>
            </a:extLst>
          </p:cNvPr>
          <p:cNvSpPr>
            <a:spLocks noGrp="1"/>
          </p:cNvSpPr>
          <p:nvPr>
            <p:ph type="body" sz="quarter" idx="12"/>
          </p:nvPr>
        </p:nvSpPr>
        <p:spPr>
          <a:xfrm>
            <a:off x="750952" y="4282867"/>
            <a:ext cx="5580062" cy="1082674"/>
          </a:xfrm>
        </p:spPr>
        <p:txBody>
          <a:bodyPr>
            <a:normAutofit/>
          </a:bodyPr>
          <a:lstStyle/>
          <a:p>
            <a:r>
              <a:rPr lang="en-ZA" b="1"/>
              <a:t>MP tools and guidelines training workshop</a:t>
            </a:r>
          </a:p>
          <a:p>
            <a:r>
              <a:rPr lang="en-ZA" b="1"/>
              <a:t>Day 3</a:t>
            </a:r>
            <a:endParaRPr lang="en-ZA"/>
          </a:p>
        </p:txBody>
      </p:sp>
    </p:spTree>
    <p:extLst>
      <p:ext uri="{BB962C8B-B14F-4D97-AF65-F5344CB8AC3E}">
        <p14:creationId xmlns:p14="http://schemas.microsoft.com/office/powerpoint/2010/main" val="3925724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96E2D2-BBDB-53CD-9C01-9148B9427C54}"/>
              </a:ext>
            </a:extLst>
          </p:cNvPr>
          <p:cNvSpPr>
            <a:spLocks noGrp="1"/>
          </p:cNvSpPr>
          <p:nvPr>
            <p:ph type="body" sz="quarter" idx="11"/>
          </p:nvPr>
        </p:nvSpPr>
        <p:spPr/>
        <p:txBody>
          <a:bodyPr/>
          <a:lstStyle/>
          <a:p>
            <a:r>
              <a:rPr lang="en-ZA"/>
              <a:t>Extrapolating data to another year</a:t>
            </a:r>
          </a:p>
        </p:txBody>
      </p:sp>
      <p:pic>
        <p:nvPicPr>
          <p:cNvPr id="6" name="Content Placeholder 5">
            <a:extLst>
              <a:ext uri="{FF2B5EF4-FFF2-40B4-BE49-F238E27FC236}">
                <a16:creationId xmlns:a16="http://schemas.microsoft.com/office/drawing/2014/main" id="{F87A5338-D5FB-2DA4-9135-16777802C881}"/>
              </a:ext>
            </a:extLst>
          </p:cNvPr>
          <p:cNvPicPr>
            <a:picLocks noGrp="1" noChangeAspect="1"/>
          </p:cNvPicPr>
          <p:nvPr>
            <p:ph sz="quarter" idx="13"/>
          </p:nvPr>
        </p:nvPicPr>
        <p:blipFill>
          <a:blip r:embed="rId2"/>
          <a:stretch>
            <a:fillRect/>
          </a:stretch>
        </p:blipFill>
        <p:spPr>
          <a:xfrm>
            <a:off x="2377488" y="1280160"/>
            <a:ext cx="7790688" cy="5193792"/>
          </a:xfrm>
          <a:prstGeom prst="rect">
            <a:avLst/>
          </a:prstGeom>
        </p:spPr>
      </p:pic>
    </p:spTree>
    <p:extLst>
      <p:ext uri="{BB962C8B-B14F-4D97-AF65-F5344CB8AC3E}">
        <p14:creationId xmlns:p14="http://schemas.microsoft.com/office/powerpoint/2010/main" val="1239517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4D357-5160-C0E7-638A-F2111C96480F}"/>
            </a:ext>
          </a:extLst>
        </p:cNvPr>
        <p:cNvGrpSpPr/>
        <p:nvPr/>
      </p:nvGrpSpPr>
      <p:grpSpPr>
        <a:xfrm>
          <a:off x="0" y="0"/>
          <a:ext cx="0" cy="0"/>
          <a:chOff x="0" y="0"/>
          <a:chExt cx="0" cy="0"/>
        </a:xfrm>
      </p:grpSpPr>
      <p:pic>
        <p:nvPicPr>
          <p:cNvPr id="5" name="Picture Placeholder 4" descr="Child sitting on the road">
            <a:extLst>
              <a:ext uri="{FF2B5EF4-FFF2-40B4-BE49-F238E27FC236}">
                <a16:creationId xmlns:a16="http://schemas.microsoft.com/office/drawing/2014/main" id="{D987FF14-E84A-95E5-936C-92243896013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095" r="22095"/>
          <a:stretch>
            <a:fillRect/>
          </a:stretch>
        </p:blipFill>
        <p:spPr/>
      </p:pic>
      <p:sp>
        <p:nvSpPr>
          <p:cNvPr id="3" name="Text Placeholder 2">
            <a:extLst>
              <a:ext uri="{FF2B5EF4-FFF2-40B4-BE49-F238E27FC236}">
                <a16:creationId xmlns:a16="http://schemas.microsoft.com/office/drawing/2014/main" id="{3F01AA9F-9C60-0E4D-C130-32D1DB87BEE2}"/>
              </a:ext>
            </a:extLst>
          </p:cNvPr>
          <p:cNvSpPr>
            <a:spLocks noGrp="1"/>
          </p:cNvSpPr>
          <p:nvPr>
            <p:ph type="body" sz="quarter" idx="12"/>
          </p:nvPr>
        </p:nvSpPr>
        <p:spPr/>
        <p:txBody>
          <a:bodyPr/>
          <a:lstStyle/>
          <a:p>
            <a:r>
              <a:rPr lang="en-ZA"/>
              <a:t>Exercise 3</a:t>
            </a:r>
          </a:p>
        </p:txBody>
      </p:sp>
    </p:spTree>
    <p:extLst>
      <p:ext uri="{BB962C8B-B14F-4D97-AF65-F5344CB8AC3E}">
        <p14:creationId xmlns:p14="http://schemas.microsoft.com/office/powerpoint/2010/main" val="3544226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8D82C-7B8D-106A-3ACB-DFB813C8A9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F9280B5-37D5-C961-BE36-824689245BEF}"/>
              </a:ext>
            </a:extLst>
          </p:cNvPr>
          <p:cNvSpPr>
            <a:spLocks noGrp="1"/>
          </p:cNvSpPr>
          <p:nvPr>
            <p:ph type="body" sz="quarter" idx="11"/>
          </p:nvPr>
        </p:nvSpPr>
        <p:spPr/>
        <p:txBody>
          <a:bodyPr/>
          <a:lstStyle/>
          <a:p>
            <a:r>
              <a:rPr lang="en-ZA"/>
              <a:t>Sectoral break-out group exercise</a:t>
            </a:r>
          </a:p>
        </p:txBody>
      </p:sp>
      <p:sp>
        <p:nvSpPr>
          <p:cNvPr id="3" name="Content Placeholder 2">
            <a:extLst>
              <a:ext uri="{FF2B5EF4-FFF2-40B4-BE49-F238E27FC236}">
                <a16:creationId xmlns:a16="http://schemas.microsoft.com/office/drawing/2014/main" id="{E4B8F2AD-6F6D-D2E8-AE52-F48F451ADE1C}"/>
              </a:ext>
            </a:extLst>
          </p:cNvPr>
          <p:cNvSpPr>
            <a:spLocks noGrp="1"/>
          </p:cNvSpPr>
          <p:nvPr>
            <p:ph sz="quarter" idx="13"/>
          </p:nvPr>
        </p:nvSpPr>
        <p:spPr>
          <a:xfrm>
            <a:off x="515939" y="1671292"/>
            <a:ext cx="7256461" cy="4647600"/>
          </a:xfrm>
        </p:spPr>
        <p:txBody>
          <a:bodyPr/>
          <a:lstStyle/>
          <a:p>
            <a:r>
              <a:rPr lang="en-ZA"/>
              <a:t>Look at the package of information and locate Exercise 3 on adapting data</a:t>
            </a:r>
          </a:p>
          <a:p>
            <a:pPr marL="285750" indent="-285750">
              <a:buFont typeface="Arial" panose="020B0604020202020204" pitchFamily="34" charset="0"/>
              <a:buChar char="•"/>
            </a:pPr>
            <a:r>
              <a:rPr lang="en-ZA"/>
              <a:t>Calculate the activity data for Municipality A for </a:t>
            </a:r>
            <a:r>
              <a:rPr lang="en-ZA" b="1"/>
              <a:t>2025 </a:t>
            </a:r>
            <a:r>
              <a:rPr lang="en-ZA"/>
              <a:t>based on the data provided</a:t>
            </a:r>
          </a:p>
          <a:p>
            <a:endParaRPr lang="en-ZA"/>
          </a:p>
        </p:txBody>
      </p:sp>
      <p:pic>
        <p:nvPicPr>
          <p:cNvPr id="5" name="Graphic 4" descr="Stopwatch with solid fill">
            <a:extLst>
              <a:ext uri="{FF2B5EF4-FFF2-40B4-BE49-F238E27FC236}">
                <a16:creationId xmlns:a16="http://schemas.microsoft.com/office/drawing/2014/main" id="{9B46B338-A662-BE86-6504-22B41758C2E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45168" y="2243328"/>
            <a:ext cx="2100072" cy="2100072"/>
          </a:xfrm>
          <a:prstGeom prst="rect">
            <a:avLst/>
          </a:prstGeom>
        </p:spPr>
      </p:pic>
      <p:sp>
        <p:nvSpPr>
          <p:cNvPr id="7" name="TextBox 6">
            <a:extLst>
              <a:ext uri="{FF2B5EF4-FFF2-40B4-BE49-F238E27FC236}">
                <a16:creationId xmlns:a16="http://schemas.microsoft.com/office/drawing/2014/main" id="{3BDBE9FE-6BA9-4C03-973F-8D094F0A2A1A}"/>
              </a:ext>
            </a:extLst>
          </p:cNvPr>
          <p:cNvSpPr txBox="1"/>
          <p:nvPr/>
        </p:nvSpPr>
        <p:spPr>
          <a:xfrm>
            <a:off x="9555480" y="4343400"/>
            <a:ext cx="1481328" cy="646331"/>
          </a:xfrm>
          <a:prstGeom prst="rect">
            <a:avLst/>
          </a:prstGeom>
          <a:noFill/>
        </p:spPr>
        <p:txBody>
          <a:bodyPr wrap="square" rtlCol="0">
            <a:spAutoFit/>
          </a:bodyPr>
          <a:lstStyle/>
          <a:p>
            <a:r>
              <a:rPr lang="en-ZA" sz="3600" b="1">
                <a:solidFill>
                  <a:schemeClr val="bg1"/>
                </a:solidFill>
              </a:rPr>
              <a:t>40 min</a:t>
            </a:r>
          </a:p>
        </p:txBody>
      </p:sp>
    </p:spTree>
    <p:extLst>
      <p:ext uri="{BB962C8B-B14F-4D97-AF65-F5344CB8AC3E}">
        <p14:creationId xmlns:p14="http://schemas.microsoft.com/office/powerpoint/2010/main" val="563831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75CEC8-747F-F338-51F7-767814EEB4E7}"/>
              </a:ext>
            </a:extLst>
          </p:cNvPr>
          <p:cNvSpPr>
            <a:spLocks noGrp="1"/>
          </p:cNvSpPr>
          <p:nvPr>
            <p:ph type="body" sz="quarter" idx="11"/>
          </p:nvPr>
        </p:nvSpPr>
        <p:spPr/>
        <p:txBody>
          <a:bodyPr/>
          <a:lstStyle/>
          <a:p>
            <a:r>
              <a:rPr lang="en-US"/>
              <a:t>Solution: Waste</a:t>
            </a:r>
          </a:p>
        </p:txBody>
      </p:sp>
      <p:sp>
        <p:nvSpPr>
          <p:cNvPr id="10" name="Rectangle 9">
            <a:extLst>
              <a:ext uri="{FF2B5EF4-FFF2-40B4-BE49-F238E27FC236}">
                <a16:creationId xmlns:a16="http://schemas.microsoft.com/office/drawing/2014/main" id="{CE93C35E-FA93-4237-3A34-829B78DF8F94}"/>
              </a:ext>
            </a:extLst>
          </p:cNvPr>
          <p:cNvSpPr/>
          <p:nvPr/>
        </p:nvSpPr>
        <p:spPr>
          <a:xfrm>
            <a:off x="249382" y="1508166"/>
            <a:ext cx="5142015" cy="29332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2B04C8DF-87C9-B7B1-5958-382CEA04FD57}"/>
              </a:ext>
            </a:extLst>
          </p:cNvPr>
          <p:cNvGraphicFramePr>
            <a:graphicFrameLocks noGrp="1"/>
          </p:cNvGraphicFramePr>
          <p:nvPr>
            <p:ph sz="quarter" idx="13"/>
          </p:nvPr>
        </p:nvGraphicFramePr>
        <p:xfrm>
          <a:off x="527549" y="1980396"/>
          <a:ext cx="4459823" cy="2225040"/>
        </p:xfrm>
        <a:graphic>
          <a:graphicData uri="http://schemas.openxmlformats.org/drawingml/2006/table">
            <a:tbl>
              <a:tblPr firstRow="1" bandRow="1">
                <a:tableStyleId>{5C22544A-7EE6-4342-B048-85BDC9FD1C3A}</a:tableStyleId>
              </a:tblPr>
              <a:tblGrid>
                <a:gridCol w="1764124">
                  <a:extLst>
                    <a:ext uri="{9D8B030D-6E8A-4147-A177-3AD203B41FA5}">
                      <a16:colId xmlns:a16="http://schemas.microsoft.com/office/drawing/2014/main" val="1602761170"/>
                    </a:ext>
                  </a:extLst>
                </a:gridCol>
                <a:gridCol w="2695699">
                  <a:extLst>
                    <a:ext uri="{9D8B030D-6E8A-4147-A177-3AD203B41FA5}">
                      <a16:colId xmlns:a16="http://schemas.microsoft.com/office/drawing/2014/main" val="2953713379"/>
                    </a:ext>
                  </a:extLst>
                </a:gridCol>
              </a:tblGrid>
              <a:tr h="370840">
                <a:tc>
                  <a:txBody>
                    <a:bodyPr/>
                    <a:lstStyle/>
                    <a:p>
                      <a:r>
                        <a:rPr lang="en-US"/>
                        <a:t>Month</a:t>
                      </a:r>
                    </a:p>
                  </a:txBody>
                  <a:tcPr/>
                </a:tc>
                <a:tc>
                  <a:txBody>
                    <a:bodyPr/>
                    <a:lstStyle/>
                    <a:p>
                      <a:r>
                        <a:rPr lang="en-US"/>
                        <a:t>Waste generated (</a:t>
                      </a:r>
                      <a:r>
                        <a:rPr lang="en-US" err="1"/>
                        <a:t>tonnes</a:t>
                      </a:r>
                      <a:r>
                        <a:rPr lang="en-US"/>
                        <a:t>)</a:t>
                      </a:r>
                    </a:p>
                  </a:txBody>
                  <a:tcPr/>
                </a:tc>
                <a:extLst>
                  <a:ext uri="{0D108BD9-81ED-4DB2-BD59-A6C34878D82A}">
                    <a16:rowId xmlns:a16="http://schemas.microsoft.com/office/drawing/2014/main" val="3960297234"/>
                  </a:ext>
                </a:extLst>
              </a:tr>
              <a:tr h="370840">
                <a:tc>
                  <a:txBody>
                    <a:bodyPr/>
                    <a:lstStyle/>
                    <a:p>
                      <a:r>
                        <a:rPr lang="en-US"/>
                        <a:t>January</a:t>
                      </a:r>
                    </a:p>
                  </a:txBody>
                  <a:tcPr/>
                </a:tc>
                <a:tc>
                  <a:txBody>
                    <a:bodyPr/>
                    <a:lstStyle/>
                    <a:p>
                      <a:r>
                        <a:rPr lang="en-US"/>
                        <a:t>29 855</a:t>
                      </a:r>
                    </a:p>
                  </a:txBody>
                  <a:tcPr/>
                </a:tc>
                <a:extLst>
                  <a:ext uri="{0D108BD9-81ED-4DB2-BD59-A6C34878D82A}">
                    <a16:rowId xmlns:a16="http://schemas.microsoft.com/office/drawing/2014/main" val="683603789"/>
                  </a:ext>
                </a:extLst>
              </a:tr>
              <a:tr h="370840">
                <a:tc>
                  <a:txBody>
                    <a:bodyPr/>
                    <a:lstStyle/>
                    <a:p>
                      <a:r>
                        <a:rPr lang="en-US"/>
                        <a:t>February</a:t>
                      </a:r>
                    </a:p>
                  </a:txBody>
                  <a:tcPr/>
                </a:tc>
                <a:tc>
                  <a:txBody>
                    <a:bodyPr/>
                    <a:lstStyle/>
                    <a:p>
                      <a:r>
                        <a:rPr lang="en-US"/>
                        <a:t>32 444</a:t>
                      </a:r>
                    </a:p>
                  </a:txBody>
                  <a:tcPr/>
                </a:tc>
                <a:extLst>
                  <a:ext uri="{0D108BD9-81ED-4DB2-BD59-A6C34878D82A}">
                    <a16:rowId xmlns:a16="http://schemas.microsoft.com/office/drawing/2014/main" val="2189612397"/>
                  </a:ext>
                </a:extLst>
              </a:tr>
              <a:tr h="370840">
                <a:tc>
                  <a:txBody>
                    <a:bodyPr/>
                    <a:lstStyle/>
                    <a:p>
                      <a:r>
                        <a:rPr lang="en-US"/>
                        <a:t>March</a:t>
                      </a:r>
                    </a:p>
                  </a:txBody>
                  <a:tcPr/>
                </a:tc>
                <a:tc>
                  <a:txBody>
                    <a:bodyPr/>
                    <a:lstStyle/>
                    <a:p>
                      <a:r>
                        <a:rPr lang="en-US"/>
                        <a:t>38 232</a:t>
                      </a:r>
                    </a:p>
                  </a:txBody>
                  <a:tcPr/>
                </a:tc>
                <a:extLst>
                  <a:ext uri="{0D108BD9-81ED-4DB2-BD59-A6C34878D82A}">
                    <a16:rowId xmlns:a16="http://schemas.microsoft.com/office/drawing/2014/main" val="322909643"/>
                  </a:ext>
                </a:extLst>
              </a:tr>
              <a:tr h="370840">
                <a:tc>
                  <a:txBody>
                    <a:bodyPr/>
                    <a:lstStyle/>
                    <a:p>
                      <a:r>
                        <a:rPr lang="en-US"/>
                        <a:t>Average</a:t>
                      </a:r>
                    </a:p>
                  </a:txBody>
                  <a:tcPr/>
                </a:tc>
                <a:tc>
                  <a:txBody>
                    <a:bodyPr/>
                    <a:lstStyle/>
                    <a:p>
                      <a:r>
                        <a:rPr lang="en-US"/>
                        <a:t>33 510.3</a:t>
                      </a:r>
                    </a:p>
                  </a:txBody>
                  <a:tcPr/>
                </a:tc>
                <a:extLst>
                  <a:ext uri="{0D108BD9-81ED-4DB2-BD59-A6C34878D82A}">
                    <a16:rowId xmlns:a16="http://schemas.microsoft.com/office/drawing/2014/main" val="1948258279"/>
                  </a:ext>
                </a:extLst>
              </a:tr>
              <a:tr h="370840">
                <a:tc>
                  <a:txBody>
                    <a:bodyPr/>
                    <a:lstStyle/>
                    <a:p>
                      <a:r>
                        <a:rPr lang="en-US"/>
                        <a:t>Average x 12</a:t>
                      </a:r>
                    </a:p>
                  </a:txBody>
                  <a:tcPr/>
                </a:tc>
                <a:tc>
                  <a:txBody>
                    <a:bodyPr/>
                    <a:lstStyle/>
                    <a:p>
                      <a:r>
                        <a:rPr lang="en-US"/>
                        <a:t>402 124</a:t>
                      </a:r>
                    </a:p>
                  </a:txBody>
                  <a:tcPr/>
                </a:tc>
                <a:extLst>
                  <a:ext uri="{0D108BD9-81ED-4DB2-BD59-A6C34878D82A}">
                    <a16:rowId xmlns:a16="http://schemas.microsoft.com/office/drawing/2014/main" val="2883582891"/>
                  </a:ext>
                </a:extLst>
              </a:tr>
            </a:tbl>
          </a:graphicData>
        </a:graphic>
      </p:graphicFrame>
      <p:sp>
        <p:nvSpPr>
          <p:cNvPr id="5" name="TextBox 4">
            <a:extLst>
              <a:ext uri="{FF2B5EF4-FFF2-40B4-BE49-F238E27FC236}">
                <a16:creationId xmlns:a16="http://schemas.microsoft.com/office/drawing/2014/main" id="{3D638D14-FECB-0915-8A44-E89178649E34}"/>
              </a:ext>
            </a:extLst>
          </p:cNvPr>
          <p:cNvSpPr txBox="1"/>
          <p:nvPr/>
        </p:nvSpPr>
        <p:spPr>
          <a:xfrm>
            <a:off x="653143" y="1508166"/>
            <a:ext cx="1270028" cy="369332"/>
          </a:xfrm>
          <a:prstGeom prst="rect">
            <a:avLst/>
          </a:prstGeom>
          <a:noFill/>
        </p:spPr>
        <p:txBody>
          <a:bodyPr wrap="none" rtlCol="0">
            <a:spAutoFit/>
          </a:bodyPr>
          <a:lstStyle/>
          <a:p>
            <a:r>
              <a:rPr lang="en-US" b="1">
                <a:solidFill>
                  <a:schemeClr val="bg1"/>
                </a:solidFill>
              </a:rPr>
              <a:t>Solid waste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E3A7AC1-01FF-6294-6663-818876CCDE36}"/>
                  </a:ext>
                </a:extLst>
              </p:cNvPr>
              <p:cNvSpPr txBox="1"/>
              <p:nvPr/>
            </p:nvSpPr>
            <p:spPr>
              <a:xfrm>
                <a:off x="527549" y="4628009"/>
                <a:ext cx="3419654" cy="1680717"/>
              </a:xfrm>
              <a:prstGeom prst="rect">
                <a:avLst/>
              </a:prstGeom>
              <a:solidFill>
                <a:schemeClr val="accent3">
                  <a:lumMod val="20000"/>
                  <a:lumOff val="80000"/>
                </a:schemeClr>
              </a:solidFill>
              <a:ln>
                <a:solidFill>
                  <a:schemeClr val="tx1"/>
                </a:solidFill>
              </a:ln>
            </p:spPr>
            <p:txBody>
              <a:bodyPr wrap="none" rtlCol="0">
                <a:spAutoFit/>
              </a:bodyPr>
              <a:lstStyle/>
              <a:p>
                <a:r>
                  <a:rPr lang="en-US" b="1">
                    <a:solidFill>
                      <a:schemeClr val="tx1"/>
                    </a:solidFill>
                  </a:rPr>
                  <a:t>Biological treatment</a:t>
                </a:r>
              </a:p>
              <a:p>
                <a:r>
                  <a:rPr lang="en-US">
                    <a:solidFill>
                      <a:schemeClr val="tx1"/>
                    </a:solidFill>
                  </a:rPr>
                  <a:t>r = </a:t>
                </a:r>
                <a14:m>
                  <m:oMath xmlns:m="http://schemas.openxmlformats.org/officeDocument/2006/math">
                    <m:sSup>
                      <m:sSupPr>
                        <m:ctrlPr>
                          <a:rPr lang="en-US" b="0" i="1" smtClean="0">
                            <a:solidFill>
                              <a:schemeClr val="tx1"/>
                            </a:solidFill>
                            <a:latin typeface="Cambria Math" panose="02040503050406030204" pitchFamily="18" charset="0"/>
                          </a:rPr>
                        </m:ctrlPr>
                      </m:sSupPr>
                      <m:e>
                        <m:d>
                          <m:dPr>
                            <m:ctrlPr>
                              <a:rPr lang="en-US" b="0" i="1" smtClean="0">
                                <a:solidFill>
                                  <a:schemeClr val="tx1"/>
                                </a:solidFill>
                                <a:latin typeface="Cambria Math" panose="02040503050406030204" pitchFamily="18" charset="0"/>
                              </a:rPr>
                            </m:ctrlPr>
                          </m:dPr>
                          <m:e>
                            <m:f>
                              <m:fPr>
                                <m:ctrlPr>
                                  <a:rPr lang="en-US" b="0" i="1" smtClean="0">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17 678</m:t>
                                </m:r>
                              </m:num>
                              <m:den>
                                <m:r>
                                  <a:rPr lang="en-US" b="0" i="1" smtClean="0">
                                    <a:solidFill>
                                      <a:schemeClr val="tx1"/>
                                    </a:solidFill>
                                    <a:latin typeface="Cambria Math" panose="02040503050406030204" pitchFamily="18" charset="0"/>
                                  </a:rPr>
                                  <m:t>10 090</m:t>
                                </m:r>
                              </m:den>
                            </m:f>
                          </m:e>
                        </m:d>
                      </m:e>
                      <m:sup>
                        <m:r>
                          <a:rPr lang="en-US" b="0" i="1" smtClean="0">
                            <a:solidFill>
                              <a:schemeClr val="tx1"/>
                            </a:solidFill>
                            <a:latin typeface="Cambria Math" panose="02040503050406030204" pitchFamily="18" charset="0"/>
                          </a:rPr>
                          <m:t>1/2</m:t>
                        </m:r>
                      </m:sup>
                    </m:sSup>
                    <m:r>
                      <a:rPr lang="en-US" b="0" i="1" smtClean="0">
                        <a:solidFill>
                          <a:schemeClr val="tx1"/>
                        </a:solidFill>
                        <a:latin typeface="Cambria Math" panose="02040503050406030204" pitchFamily="18" charset="0"/>
                      </a:rPr>
                      <m:t>−1=0.3236 </m:t>
                    </m:r>
                  </m:oMath>
                </a14:m>
                <a:endParaRPr lang="en-US">
                  <a:solidFill>
                    <a:schemeClr val="tx1"/>
                  </a:solidFill>
                </a:endParaRPr>
              </a:p>
              <a:p>
                <a:r>
                  <a:rPr lang="en-US">
                    <a:solidFill>
                      <a:schemeClr val="tx1"/>
                    </a:solidFill>
                  </a:rPr>
                  <a:t>Target year = 17 678 x (1+0.3236)</a:t>
                </a:r>
                <a:r>
                  <a:rPr lang="en-US" baseline="30000">
                    <a:solidFill>
                      <a:schemeClr val="tx1"/>
                    </a:solidFill>
                  </a:rPr>
                  <a:t>1</a:t>
                </a:r>
                <a:endParaRPr lang="en-US">
                  <a:solidFill>
                    <a:schemeClr val="tx1"/>
                  </a:solidFill>
                </a:endParaRPr>
              </a:p>
              <a:p>
                <a:r>
                  <a:rPr lang="en-US">
                    <a:solidFill>
                      <a:schemeClr val="tx1"/>
                    </a:solidFill>
                  </a:rPr>
                  <a:t>= 23 398.6 </a:t>
                </a:r>
                <a:r>
                  <a:rPr lang="en-US" err="1">
                    <a:solidFill>
                      <a:schemeClr val="tx1"/>
                    </a:solidFill>
                  </a:rPr>
                  <a:t>tonnes</a:t>
                </a:r>
                <a:endParaRPr lang="en-US">
                  <a:solidFill>
                    <a:schemeClr val="tx1"/>
                  </a:solidFill>
                </a:endParaRPr>
              </a:p>
              <a:p>
                <a:r>
                  <a:rPr lang="en-US">
                    <a:solidFill>
                      <a:schemeClr val="tx1"/>
                    </a:solidFill>
                  </a:rPr>
                  <a:t> </a:t>
                </a:r>
              </a:p>
            </p:txBody>
          </p:sp>
        </mc:Choice>
        <mc:Fallback xmlns="">
          <p:sp>
            <p:nvSpPr>
              <p:cNvPr id="6" name="TextBox 5">
                <a:extLst>
                  <a:ext uri="{FF2B5EF4-FFF2-40B4-BE49-F238E27FC236}">
                    <a16:creationId xmlns:a16="http://schemas.microsoft.com/office/drawing/2014/main" id="{6E3A7AC1-01FF-6294-6663-818876CCDE36}"/>
                  </a:ext>
                </a:extLst>
              </p:cNvPr>
              <p:cNvSpPr txBox="1">
                <a:spLocks noRot="1" noChangeAspect="1" noMove="1" noResize="1" noEditPoints="1" noAdjustHandles="1" noChangeArrowheads="1" noChangeShapeType="1" noTextEdit="1"/>
              </p:cNvSpPr>
              <p:nvPr/>
            </p:nvSpPr>
            <p:spPr>
              <a:xfrm>
                <a:off x="527549" y="4628009"/>
                <a:ext cx="3419654" cy="1680717"/>
              </a:xfrm>
              <a:prstGeom prst="rect">
                <a:avLst/>
              </a:prstGeom>
              <a:blipFill>
                <a:blip r:embed="rId2"/>
                <a:stretch>
                  <a:fillRect l="-1421" t="-1439"/>
                </a:stretch>
              </a:blipFill>
              <a:ln>
                <a:solidFill>
                  <a:schemeClr val="tx1"/>
                </a:solidFill>
              </a:ln>
            </p:spPr>
            <p:txBody>
              <a:bodyPr/>
              <a:lstStyle/>
              <a:p>
                <a:r>
                  <a:rPr lang="en-US">
                    <a:noFill/>
                  </a:rPr>
                  <a:t> </a:t>
                </a:r>
              </a:p>
            </p:txBody>
          </p:sp>
        </mc:Fallback>
      </mc:AlternateContent>
      <p:sp>
        <p:nvSpPr>
          <p:cNvPr id="7" name="TextBox 6">
            <a:extLst>
              <a:ext uri="{FF2B5EF4-FFF2-40B4-BE49-F238E27FC236}">
                <a16:creationId xmlns:a16="http://schemas.microsoft.com/office/drawing/2014/main" id="{E0168122-7DD3-1E50-9FBD-96EA8E73ED70}"/>
              </a:ext>
            </a:extLst>
          </p:cNvPr>
          <p:cNvSpPr txBox="1"/>
          <p:nvPr/>
        </p:nvSpPr>
        <p:spPr>
          <a:xfrm>
            <a:off x="5289554" y="4787797"/>
            <a:ext cx="2011448" cy="646331"/>
          </a:xfrm>
          <a:prstGeom prst="rect">
            <a:avLst/>
          </a:prstGeom>
          <a:solidFill>
            <a:schemeClr val="accent4">
              <a:lumMod val="10000"/>
              <a:lumOff val="90000"/>
            </a:schemeClr>
          </a:solidFill>
          <a:ln>
            <a:solidFill>
              <a:schemeClr val="tx1"/>
            </a:solidFill>
          </a:ln>
        </p:spPr>
        <p:txBody>
          <a:bodyPr wrap="none" rtlCol="0">
            <a:spAutoFit/>
          </a:bodyPr>
          <a:lstStyle/>
          <a:p>
            <a:r>
              <a:rPr lang="en-US" b="1"/>
              <a:t>Incineration</a:t>
            </a:r>
          </a:p>
          <a:p>
            <a:r>
              <a:rPr lang="en-US"/>
              <a:t>92 x 2 = 184 </a:t>
            </a:r>
            <a:r>
              <a:rPr lang="en-US" err="1"/>
              <a:t>tonnes</a:t>
            </a:r>
            <a:endParaRPr lang="en-US"/>
          </a:p>
        </p:txBody>
      </p:sp>
    </p:spTree>
    <p:extLst>
      <p:ext uri="{BB962C8B-B14F-4D97-AF65-F5344CB8AC3E}">
        <p14:creationId xmlns:p14="http://schemas.microsoft.com/office/powerpoint/2010/main" val="427033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1B5996-DB06-C3CA-4522-275DC2308F78}"/>
              </a:ext>
            </a:extLst>
          </p:cNvPr>
          <p:cNvSpPr>
            <a:spLocks noGrp="1"/>
          </p:cNvSpPr>
          <p:nvPr>
            <p:ph type="body" sz="quarter" idx="11"/>
          </p:nvPr>
        </p:nvSpPr>
        <p:spPr/>
        <p:txBody>
          <a:bodyPr/>
          <a:lstStyle/>
          <a:p>
            <a:r>
              <a:rPr lang="en-US"/>
              <a:t>Solution: Transport</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7E2465E-17D9-6F61-3621-FC7FAC5320F3}"/>
                  </a:ext>
                </a:extLst>
              </p:cNvPr>
              <p:cNvSpPr txBox="1"/>
              <p:nvPr/>
            </p:nvSpPr>
            <p:spPr>
              <a:xfrm>
                <a:off x="486516" y="1527866"/>
                <a:ext cx="5609484" cy="783869"/>
              </a:xfrm>
              <a:prstGeom prst="rect">
                <a:avLst/>
              </a:prstGeom>
              <a:solidFill>
                <a:schemeClr val="accent3">
                  <a:lumMod val="20000"/>
                  <a:lumOff val="80000"/>
                </a:schemeClr>
              </a:solidFill>
              <a:ln>
                <a:solidFill>
                  <a:schemeClr val="tx1"/>
                </a:solidFill>
              </a:ln>
            </p:spPr>
            <p:txBody>
              <a:bodyPr wrap="none" rtlCol="0">
                <a:spAutoFit/>
              </a:bodyPr>
              <a:lstStyle/>
              <a:p>
                <a:r>
                  <a:rPr lang="en-US" b="1">
                    <a:solidFill>
                      <a:schemeClr val="tx1"/>
                    </a:solidFill>
                  </a:rPr>
                  <a:t>Municipal buses</a:t>
                </a:r>
              </a:p>
              <a:p>
                <a:r>
                  <a:rPr lang="en-US">
                    <a:solidFill>
                      <a:schemeClr val="tx1"/>
                    </a:solidFill>
                  </a:rPr>
                  <a:t>Fuel consumption = </a:t>
                </a:r>
                <a14:m>
                  <m:oMath xmlns:m="http://schemas.openxmlformats.org/officeDocument/2006/math">
                    <m:sSup>
                      <m:sSupPr>
                        <m:ctrlPr>
                          <a:rPr lang="en-US" b="0" i="1" smtClean="0">
                            <a:solidFill>
                              <a:schemeClr val="tx1"/>
                            </a:solidFill>
                            <a:latin typeface="Cambria Math" panose="02040503050406030204" pitchFamily="18" charset="0"/>
                          </a:rPr>
                        </m:ctrlPr>
                      </m:sSupPr>
                      <m:e>
                        <m:d>
                          <m:dPr>
                            <m:ctrlPr>
                              <a:rPr lang="en-US" b="0" i="1" smtClean="0">
                                <a:solidFill>
                                  <a:schemeClr val="tx1"/>
                                </a:solidFill>
                                <a:latin typeface="Cambria Math" panose="02040503050406030204" pitchFamily="18" charset="0"/>
                              </a:rPr>
                            </m:ctrlPr>
                          </m:dPr>
                          <m:e>
                            <m:f>
                              <m:fPr>
                                <m:ctrlPr>
                                  <a:rPr lang="en-US" b="0" i="1" smtClean="0">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123</m:t>
                                </m:r>
                              </m:num>
                              <m:den>
                                <m:r>
                                  <a:rPr lang="en-US" b="0" i="1" smtClean="0">
                                    <a:solidFill>
                                      <a:schemeClr val="tx1"/>
                                    </a:solidFill>
                                    <a:latin typeface="Cambria Math" panose="02040503050406030204" pitchFamily="18" charset="0"/>
                                  </a:rPr>
                                  <m:t>100</m:t>
                                </m:r>
                              </m:den>
                            </m:f>
                          </m:e>
                        </m:d>
                        <m:r>
                          <a:rPr lang="en-US" b="0" i="1" smtClean="0">
                            <a:solidFill>
                              <a:schemeClr val="tx1"/>
                            </a:solidFill>
                            <a:latin typeface="Cambria Math" panose="02040503050406030204" pitchFamily="18" charset="0"/>
                          </a:rPr>
                          <m:t> ∗120 000=147 600 </m:t>
                        </m:r>
                        <m:r>
                          <a:rPr lang="en-US" b="0" i="1" smtClean="0">
                            <a:solidFill>
                              <a:schemeClr val="tx1"/>
                            </a:solidFill>
                            <a:latin typeface="Cambria Math" panose="02040503050406030204" pitchFamily="18" charset="0"/>
                          </a:rPr>
                          <m:t>𝑙𝑖𝑡𝑟𝑒𝑠</m:t>
                        </m:r>
                      </m:e>
                      <m:sup/>
                    </m:sSup>
                  </m:oMath>
                </a14:m>
                <a:endParaRPr lang="en-US">
                  <a:solidFill>
                    <a:schemeClr val="tx1"/>
                  </a:solidFill>
                </a:endParaRPr>
              </a:p>
            </p:txBody>
          </p:sp>
        </mc:Choice>
        <mc:Fallback xmlns="">
          <p:sp>
            <p:nvSpPr>
              <p:cNvPr id="4" name="TextBox 3">
                <a:extLst>
                  <a:ext uri="{FF2B5EF4-FFF2-40B4-BE49-F238E27FC236}">
                    <a16:creationId xmlns:a16="http://schemas.microsoft.com/office/drawing/2014/main" id="{F7E2465E-17D9-6F61-3621-FC7FAC5320F3}"/>
                  </a:ext>
                </a:extLst>
              </p:cNvPr>
              <p:cNvSpPr txBox="1">
                <a:spLocks noRot="1" noChangeAspect="1" noMove="1" noResize="1" noEditPoints="1" noAdjustHandles="1" noChangeArrowheads="1" noChangeShapeType="1" noTextEdit="1"/>
              </p:cNvSpPr>
              <p:nvPr/>
            </p:nvSpPr>
            <p:spPr>
              <a:xfrm>
                <a:off x="486516" y="1527866"/>
                <a:ext cx="5609484" cy="783869"/>
              </a:xfrm>
              <a:prstGeom prst="rect">
                <a:avLst/>
              </a:prstGeom>
              <a:blipFill>
                <a:blip r:embed="rId2"/>
                <a:stretch>
                  <a:fillRect l="-868" t="-3846" b="-3077"/>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E1521A1-D095-17F4-CCD9-BDEF41FF8ED9}"/>
                  </a:ext>
                </a:extLst>
              </p:cNvPr>
              <p:cNvSpPr txBox="1"/>
              <p:nvPr/>
            </p:nvSpPr>
            <p:spPr>
              <a:xfrm>
                <a:off x="486516" y="2558223"/>
                <a:ext cx="5381538" cy="669992"/>
              </a:xfrm>
              <a:prstGeom prst="rect">
                <a:avLst/>
              </a:prstGeom>
              <a:solidFill>
                <a:schemeClr val="accent4">
                  <a:lumMod val="10000"/>
                  <a:lumOff val="90000"/>
                </a:schemeClr>
              </a:solidFill>
              <a:ln>
                <a:solidFill>
                  <a:schemeClr val="tx1"/>
                </a:solidFill>
              </a:ln>
            </p:spPr>
            <p:txBody>
              <a:bodyPr wrap="none" rtlCol="0">
                <a:spAutoFit/>
              </a:bodyPr>
              <a:lstStyle/>
              <a:p>
                <a:r>
                  <a:rPr lang="en-US" b="1">
                    <a:solidFill>
                      <a:schemeClr val="tx1"/>
                    </a:solidFill>
                  </a:rPr>
                  <a:t>Off road (Construction) </a:t>
                </a:r>
              </a:p>
              <a:p>
                <a:r>
                  <a:rPr lang="en-US">
                    <a:solidFill>
                      <a:schemeClr val="tx1"/>
                    </a:solidFill>
                  </a:rPr>
                  <a:t>Fuel consumption = </a:t>
                </a:r>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688∗12 ∗25=206 400 </m:t>
                        </m:r>
                        <m:r>
                          <a:rPr lang="en-US" b="0" i="1" smtClean="0">
                            <a:solidFill>
                              <a:schemeClr val="tx1"/>
                            </a:solidFill>
                            <a:latin typeface="Cambria Math" panose="02040503050406030204" pitchFamily="18" charset="0"/>
                          </a:rPr>
                          <m:t>𝑙𝑖𝑡𝑟𝑒𝑠</m:t>
                        </m:r>
                      </m:e>
                      <m:sup/>
                    </m:sSup>
                  </m:oMath>
                </a14:m>
                <a:endParaRPr lang="en-US">
                  <a:solidFill>
                    <a:schemeClr val="tx1"/>
                  </a:solidFill>
                </a:endParaRPr>
              </a:p>
            </p:txBody>
          </p:sp>
        </mc:Choice>
        <mc:Fallback xmlns="">
          <p:sp>
            <p:nvSpPr>
              <p:cNvPr id="5" name="TextBox 4">
                <a:extLst>
                  <a:ext uri="{FF2B5EF4-FFF2-40B4-BE49-F238E27FC236}">
                    <a16:creationId xmlns:a16="http://schemas.microsoft.com/office/drawing/2014/main" id="{4E1521A1-D095-17F4-CCD9-BDEF41FF8ED9}"/>
                  </a:ext>
                </a:extLst>
              </p:cNvPr>
              <p:cNvSpPr txBox="1">
                <a:spLocks noRot="1" noChangeAspect="1" noMove="1" noResize="1" noEditPoints="1" noAdjustHandles="1" noChangeArrowheads="1" noChangeShapeType="1" noTextEdit="1"/>
              </p:cNvSpPr>
              <p:nvPr/>
            </p:nvSpPr>
            <p:spPr>
              <a:xfrm>
                <a:off x="486516" y="2558223"/>
                <a:ext cx="5381538" cy="669992"/>
              </a:xfrm>
              <a:prstGeom prst="rect">
                <a:avLst/>
              </a:prstGeom>
              <a:blipFill>
                <a:blip r:embed="rId3"/>
                <a:stretch>
                  <a:fillRect l="-904" t="-4464" b="-12500"/>
                </a:stretch>
              </a:blipFill>
              <a:ln>
                <a:solidFill>
                  <a:schemeClr val="tx1"/>
                </a:solidFill>
              </a:ln>
            </p:spPr>
            <p:txBody>
              <a:bodyPr/>
              <a:lstStyle/>
              <a:p>
                <a:r>
                  <a:rPr lang="en-US">
                    <a:noFill/>
                  </a:rPr>
                  <a:t> </a:t>
                </a:r>
              </a:p>
            </p:txBody>
          </p:sp>
        </mc:Fallback>
      </mc:AlternateContent>
      <p:sp>
        <p:nvSpPr>
          <p:cNvPr id="7" name="Rectangle 6">
            <a:extLst>
              <a:ext uri="{FF2B5EF4-FFF2-40B4-BE49-F238E27FC236}">
                <a16:creationId xmlns:a16="http://schemas.microsoft.com/office/drawing/2014/main" id="{A3E8E991-F2CF-B552-C503-BC27CD852712}"/>
              </a:ext>
            </a:extLst>
          </p:cNvPr>
          <p:cNvSpPr/>
          <p:nvPr/>
        </p:nvSpPr>
        <p:spPr>
          <a:xfrm>
            <a:off x="486516" y="3474703"/>
            <a:ext cx="5142015" cy="32229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3">
            <a:extLst>
              <a:ext uri="{FF2B5EF4-FFF2-40B4-BE49-F238E27FC236}">
                <a16:creationId xmlns:a16="http://schemas.microsoft.com/office/drawing/2014/main" id="{566A1CAC-B4C4-1AD4-3ECB-A99C8389D79B}"/>
              </a:ext>
            </a:extLst>
          </p:cNvPr>
          <p:cNvGraphicFramePr>
            <a:graphicFrameLocks noGrp="1"/>
          </p:cNvGraphicFramePr>
          <p:nvPr>
            <p:ph sz="quarter" idx="13"/>
          </p:nvPr>
        </p:nvGraphicFramePr>
        <p:xfrm>
          <a:off x="827611" y="3911717"/>
          <a:ext cx="4459823" cy="2595880"/>
        </p:xfrm>
        <a:graphic>
          <a:graphicData uri="http://schemas.openxmlformats.org/drawingml/2006/table">
            <a:tbl>
              <a:tblPr firstRow="1" bandRow="1">
                <a:tableStyleId>{5C22544A-7EE6-4342-B048-85BDC9FD1C3A}</a:tableStyleId>
              </a:tblPr>
              <a:tblGrid>
                <a:gridCol w="1764124">
                  <a:extLst>
                    <a:ext uri="{9D8B030D-6E8A-4147-A177-3AD203B41FA5}">
                      <a16:colId xmlns:a16="http://schemas.microsoft.com/office/drawing/2014/main" val="1602761170"/>
                    </a:ext>
                  </a:extLst>
                </a:gridCol>
                <a:gridCol w="2695699">
                  <a:extLst>
                    <a:ext uri="{9D8B030D-6E8A-4147-A177-3AD203B41FA5}">
                      <a16:colId xmlns:a16="http://schemas.microsoft.com/office/drawing/2014/main" val="2953713379"/>
                    </a:ext>
                  </a:extLst>
                </a:gridCol>
              </a:tblGrid>
              <a:tr h="370840">
                <a:tc>
                  <a:txBody>
                    <a:bodyPr/>
                    <a:lstStyle/>
                    <a:p>
                      <a:r>
                        <a:rPr lang="en-US"/>
                        <a:t>Month</a:t>
                      </a:r>
                    </a:p>
                  </a:txBody>
                  <a:tcPr/>
                </a:tc>
                <a:tc>
                  <a:txBody>
                    <a:bodyPr/>
                    <a:lstStyle/>
                    <a:p>
                      <a:r>
                        <a:rPr lang="en-US"/>
                        <a:t>km travelled</a:t>
                      </a:r>
                    </a:p>
                  </a:txBody>
                  <a:tcPr/>
                </a:tc>
                <a:extLst>
                  <a:ext uri="{0D108BD9-81ED-4DB2-BD59-A6C34878D82A}">
                    <a16:rowId xmlns:a16="http://schemas.microsoft.com/office/drawing/2014/main" val="3960297234"/>
                  </a:ext>
                </a:extLst>
              </a:tr>
              <a:tr h="370840">
                <a:tc>
                  <a:txBody>
                    <a:bodyPr/>
                    <a:lstStyle/>
                    <a:p>
                      <a:r>
                        <a:rPr lang="en-US"/>
                        <a:t>January</a:t>
                      </a:r>
                    </a:p>
                  </a:txBody>
                  <a:tcPr/>
                </a:tc>
                <a:tc>
                  <a:txBody>
                    <a:bodyPr/>
                    <a:lstStyle/>
                    <a:p>
                      <a:r>
                        <a:rPr lang="en-US"/>
                        <a:t>1 100</a:t>
                      </a:r>
                    </a:p>
                  </a:txBody>
                  <a:tcPr/>
                </a:tc>
                <a:extLst>
                  <a:ext uri="{0D108BD9-81ED-4DB2-BD59-A6C34878D82A}">
                    <a16:rowId xmlns:a16="http://schemas.microsoft.com/office/drawing/2014/main" val="683603789"/>
                  </a:ext>
                </a:extLst>
              </a:tr>
              <a:tr h="370840">
                <a:tc>
                  <a:txBody>
                    <a:bodyPr/>
                    <a:lstStyle/>
                    <a:p>
                      <a:r>
                        <a:rPr lang="en-US"/>
                        <a:t>February</a:t>
                      </a:r>
                    </a:p>
                  </a:txBody>
                  <a:tcPr/>
                </a:tc>
                <a:tc>
                  <a:txBody>
                    <a:bodyPr/>
                    <a:lstStyle/>
                    <a:p>
                      <a:r>
                        <a:rPr lang="en-US"/>
                        <a:t>1 350</a:t>
                      </a:r>
                    </a:p>
                  </a:txBody>
                  <a:tcPr/>
                </a:tc>
                <a:extLst>
                  <a:ext uri="{0D108BD9-81ED-4DB2-BD59-A6C34878D82A}">
                    <a16:rowId xmlns:a16="http://schemas.microsoft.com/office/drawing/2014/main" val="2189612397"/>
                  </a:ext>
                </a:extLst>
              </a:tr>
              <a:tr h="370840">
                <a:tc>
                  <a:txBody>
                    <a:bodyPr/>
                    <a:lstStyle/>
                    <a:p>
                      <a:r>
                        <a:rPr lang="en-US"/>
                        <a:t>March</a:t>
                      </a:r>
                    </a:p>
                  </a:txBody>
                  <a:tcPr/>
                </a:tc>
                <a:tc>
                  <a:txBody>
                    <a:bodyPr/>
                    <a:lstStyle/>
                    <a:p>
                      <a:r>
                        <a:rPr lang="en-US"/>
                        <a:t>1 840</a:t>
                      </a:r>
                    </a:p>
                  </a:txBody>
                  <a:tcPr/>
                </a:tc>
                <a:extLst>
                  <a:ext uri="{0D108BD9-81ED-4DB2-BD59-A6C34878D82A}">
                    <a16:rowId xmlns:a16="http://schemas.microsoft.com/office/drawing/2014/main" val="322909643"/>
                  </a:ext>
                </a:extLst>
              </a:tr>
              <a:tr h="370840">
                <a:tc>
                  <a:txBody>
                    <a:bodyPr/>
                    <a:lstStyle/>
                    <a:p>
                      <a:r>
                        <a:rPr lang="en-US"/>
                        <a:t>April</a:t>
                      </a:r>
                    </a:p>
                  </a:txBody>
                  <a:tcPr/>
                </a:tc>
                <a:tc>
                  <a:txBody>
                    <a:bodyPr/>
                    <a:lstStyle/>
                    <a:p>
                      <a:r>
                        <a:rPr lang="en-US"/>
                        <a:t>980</a:t>
                      </a:r>
                    </a:p>
                  </a:txBody>
                  <a:tcPr/>
                </a:tc>
                <a:extLst>
                  <a:ext uri="{0D108BD9-81ED-4DB2-BD59-A6C34878D82A}">
                    <a16:rowId xmlns:a16="http://schemas.microsoft.com/office/drawing/2014/main" val="1948258279"/>
                  </a:ext>
                </a:extLst>
              </a:tr>
              <a:tr h="370840">
                <a:tc>
                  <a:txBody>
                    <a:bodyPr/>
                    <a:lstStyle/>
                    <a:p>
                      <a:r>
                        <a:rPr lang="en-US"/>
                        <a:t>Average</a:t>
                      </a:r>
                    </a:p>
                  </a:txBody>
                  <a:tcPr/>
                </a:tc>
                <a:tc>
                  <a:txBody>
                    <a:bodyPr/>
                    <a:lstStyle/>
                    <a:p>
                      <a:r>
                        <a:rPr lang="en-US"/>
                        <a:t>1 317.5</a:t>
                      </a:r>
                    </a:p>
                  </a:txBody>
                  <a:tcPr/>
                </a:tc>
                <a:extLst>
                  <a:ext uri="{0D108BD9-81ED-4DB2-BD59-A6C34878D82A}">
                    <a16:rowId xmlns:a16="http://schemas.microsoft.com/office/drawing/2014/main" val="28835828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Average x 12</a:t>
                      </a:r>
                    </a:p>
                  </a:txBody>
                  <a:tcPr/>
                </a:tc>
                <a:tc>
                  <a:txBody>
                    <a:bodyPr/>
                    <a:lstStyle/>
                    <a:p>
                      <a:r>
                        <a:rPr lang="en-US"/>
                        <a:t>15 810</a:t>
                      </a:r>
                    </a:p>
                  </a:txBody>
                  <a:tcPr/>
                </a:tc>
                <a:extLst>
                  <a:ext uri="{0D108BD9-81ED-4DB2-BD59-A6C34878D82A}">
                    <a16:rowId xmlns:a16="http://schemas.microsoft.com/office/drawing/2014/main" val="2864394468"/>
                  </a:ext>
                </a:extLst>
              </a:tr>
            </a:tbl>
          </a:graphicData>
        </a:graphic>
      </p:graphicFrame>
      <p:sp>
        <p:nvSpPr>
          <p:cNvPr id="9" name="TextBox 8">
            <a:extLst>
              <a:ext uri="{FF2B5EF4-FFF2-40B4-BE49-F238E27FC236}">
                <a16:creationId xmlns:a16="http://schemas.microsoft.com/office/drawing/2014/main" id="{98B54A16-58EB-1B13-2637-8F6B830582E1}"/>
              </a:ext>
            </a:extLst>
          </p:cNvPr>
          <p:cNvSpPr txBox="1"/>
          <p:nvPr/>
        </p:nvSpPr>
        <p:spPr>
          <a:xfrm>
            <a:off x="890277" y="3474703"/>
            <a:ext cx="1389996" cy="369332"/>
          </a:xfrm>
          <a:prstGeom prst="rect">
            <a:avLst/>
          </a:prstGeom>
          <a:noFill/>
        </p:spPr>
        <p:txBody>
          <a:bodyPr wrap="none" rtlCol="0">
            <a:spAutoFit/>
          </a:bodyPr>
          <a:lstStyle/>
          <a:p>
            <a:r>
              <a:rPr lang="en-US" b="1">
                <a:solidFill>
                  <a:schemeClr val="bg1"/>
                </a:solidFill>
              </a:rPr>
              <a:t>km travelled</a:t>
            </a:r>
          </a:p>
        </p:txBody>
      </p:sp>
    </p:spTree>
    <p:extLst>
      <p:ext uri="{BB962C8B-B14F-4D97-AF65-F5344CB8AC3E}">
        <p14:creationId xmlns:p14="http://schemas.microsoft.com/office/powerpoint/2010/main" val="3435165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364766-B6D0-52BB-CE53-AF3B97B48533}"/>
              </a:ext>
            </a:extLst>
          </p:cNvPr>
          <p:cNvSpPr>
            <a:spLocks noGrp="1"/>
          </p:cNvSpPr>
          <p:nvPr>
            <p:ph type="body" sz="quarter" idx="11"/>
          </p:nvPr>
        </p:nvSpPr>
        <p:spPr/>
        <p:txBody>
          <a:bodyPr/>
          <a:lstStyle/>
          <a:p>
            <a:r>
              <a:rPr lang="en-US"/>
              <a:t>Solution: Agriculture</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10F19B6-3425-123C-5FB4-B1ACBE0B726E}"/>
                  </a:ext>
                </a:extLst>
              </p:cNvPr>
              <p:cNvSpPr txBox="1"/>
              <p:nvPr/>
            </p:nvSpPr>
            <p:spPr>
              <a:xfrm>
                <a:off x="527549" y="1599801"/>
                <a:ext cx="3384388" cy="1680717"/>
              </a:xfrm>
              <a:prstGeom prst="rect">
                <a:avLst/>
              </a:prstGeom>
              <a:solidFill>
                <a:schemeClr val="accent3">
                  <a:lumMod val="20000"/>
                  <a:lumOff val="80000"/>
                </a:schemeClr>
              </a:solidFill>
              <a:ln>
                <a:solidFill>
                  <a:schemeClr val="tx1"/>
                </a:solidFill>
              </a:ln>
            </p:spPr>
            <p:txBody>
              <a:bodyPr wrap="none" rtlCol="0">
                <a:spAutoFit/>
              </a:bodyPr>
              <a:lstStyle/>
              <a:p>
                <a:r>
                  <a:rPr lang="en-US" b="1">
                    <a:solidFill>
                      <a:schemeClr val="tx1"/>
                    </a:solidFill>
                  </a:rPr>
                  <a:t>Sheep population</a:t>
                </a:r>
              </a:p>
              <a:p>
                <a:r>
                  <a:rPr lang="en-US">
                    <a:solidFill>
                      <a:schemeClr val="tx1"/>
                    </a:solidFill>
                  </a:rPr>
                  <a:t>r = </a:t>
                </a:r>
                <a14:m>
                  <m:oMath xmlns:m="http://schemas.openxmlformats.org/officeDocument/2006/math">
                    <m:sSup>
                      <m:sSupPr>
                        <m:ctrlPr>
                          <a:rPr lang="en-US" b="0" i="1" smtClean="0">
                            <a:solidFill>
                              <a:schemeClr val="tx1"/>
                            </a:solidFill>
                            <a:latin typeface="Cambria Math" panose="02040503050406030204" pitchFamily="18" charset="0"/>
                          </a:rPr>
                        </m:ctrlPr>
                      </m:sSupPr>
                      <m:e>
                        <m:d>
                          <m:dPr>
                            <m:ctrlPr>
                              <a:rPr lang="en-US" b="0" i="1" smtClean="0">
                                <a:solidFill>
                                  <a:schemeClr val="tx1"/>
                                </a:solidFill>
                                <a:latin typeface="Cambria Math" panose="02040503050406030204" pitchFamily="18" charset="0"/>
                              </a:rPr>
                            </m:ctrlPr>
                          </m:dPr>
                          <m:e>
                            <m:f>
                              <m:fPr>
                                <m:ctrlPr>
                                  <a:rPr lang="en-US" b="0" i="1" smtClean="0">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15 642</m:t>
                                </m:r>
                              </m:num>
                              <m:den>
                                <m:r>
                                  <a:rPr lang="en-US" b="0" i="1" smtClean="0">
                                    <a:solidFill>
                                      <a:schemeClr val="tx1"/>
                                    </a:solidFill>
                                    <a:latin typeface="Cambria Math" panose="02040503050406030204" pitchFamily="18" charset="0"/>
                                  </a:rPr>
                                  <m:t>10 399</m:t>
                                </m:r>
                              </m:den>
                            </m:f>
                          </m:e>
                        </m:d>
                      </m:e>
                      <m:sup>
                        <m:r>
                          <a:rPr lang="en-US" b="0" i="1" smtClean="0">
                            <a:solidFill>
                              <a:schemeClr val="tx1"/>
                            </a:solidFill>
                            <a:latin typeface="Cambria Math" panose="02040503050406030204" pitchFamily="18" charset="0"/>
                          </a:rPr>
                          <m:t>1/2</m:t>
                        </m:r>
                      </m:sup>
                    </m:sSup>
                    <m:r>
                      <a:rPr lang="en-US" b="0" i="1" smtClean="0">
                        <a:solidFill>
                          <a:schemeClr val="tx1"/>
                        </a:solidFill>
                        <a:latin typeface="Cambria Math" panose="02040503050406030204" pitchFamily="18" charset="0"/>
                      </a:rPr>
                      <m:t>−1=0.2265 </m:t>
                    </m:r>
                  </m:oMath>
                </a14:m>
                <a:endParaRPr lang="en-US">
                  <a:solidFill>
                    <a:schemeClr val="tx1"/>
                  </a:solidFill>
                </a:endParaRPr>
              </a:p>
              <a:p>
                <a:r>
                  <a:rPr lang="en-US">
                    <a:solidFill>
                      <a:schemeClr val="tx1"/>
                    </a:solidFill>
                  </a:rPr>
                  <a:t>Target year = 15 642 x (1+0.2265)</a:t>
                </a:r>
                <a:r>
                  <a:rPr lang="en-US" baseline="30000">
                    <a:solidFill>
                      <a:schemeClr val="tx1"/>
                    </a:solidFill>
                  </a:rPr>
                  <a:t>1</a:t>
                </a:r>
                <a:endParaRPr lang="en-US">
                  <a:solidFill>
                    <a:schemeClr val="tx1"/>
                  </a:solidFill>
                </a:endParaRPr>
              </a:p>
              <a:p>
                <a:r>
                  <a:rPr lang="en-US">
                    <a:solidFill>
                      <a:schemeClr val="tx1"/>
                    </a:solidFill>
                  </a:rPr>
                  <a:t>= 19 184 sheep</a:t>
                </a:r>
              </a:p>
              <a:p>
                <a:r>
                  <a:rPr lang="en-US">
                    <a:solidFill>
                      <a:schemeClr val="tx1"/>
                    </a:solidFill>
                  </a:rPr>
                  <a:t> </a:t>
                </a:r>
              </a:p>
            </p:txBody>
          </p:sp>
        </mc:Choice>
        <mc:Fallback xmlns="">
          <p:sp>
            <p:nvSpPr>
              <p:cNvPr id="4" name="TextBox 3">
                <a:extLst>
                  <a:ext uri="{FF2B5EF4-FFF2-40B4-BE49-F238E27FC236}">
                    <a16:creationId xmlns:a16="http://schemas.microsoft.com/office/drawing/2014/main" id="{B10F19B6-3425-123C-5FB4-B1ACBE0B726E}"/>
                  </a:ext>
                </a:extLst>
              </p:cNvPr>
              <p:cNvSpPr txBox="1">
                <a:spLocks noRot="1" noChangeAspect="1" noMove="1" noResize="1" noEditPoints="1" noAdjustHandles="1" noChangeArrowheads="1" noChangeShapeType="1" noTextEdit="1"/>
              </p:cNvSpPr>
              <p:nvPr/>
            </p:nvSpPr>
            <p:spPr>
              <a:xfrm>
                <a:off x="527549" y="1599801"/>
                <a:ext cx="3384388" cy="1680717"/>
              </a:xfrm>
              <a:prstGeom prst="rect">
                <a:avLst/>
              </a:prstGeom>
              <a:blipFill>
                <a:blip r:embed="rId2"/>
                <a:stretch>
                  <a:fillRect l="-1436" t="-1439"/>
                </a:stretch>
              </a:blipFill>
              <a:ln>
                <a:solidFill>
                  <a:schemeClr val="tx1"/>
                </a:solidFill>
              </a:ln>
            </p:spPr>
            <p:txBody>
              <a:bodyPr/>
              <a:lstStyle/>
              <a:p>
                <a:r>
                  <a:rPr lang="en-US">
                    <a:noFill/>
                  </a:rPr>
                  <a:t> </a:t>
                </a:r>
              </a:p>
            </p:txBody>
          </p:sp>
        </mc:Fallback>
      </mc:AlternateContent>
      <p:sp>
        <p:nvSpPr>
          <p:cNvPr id="5" name="TextBox 4">
            <a:extLst>
              <a:ext uri="{FF2B5EF4-FFF2-40B4-BE49-F238E27FC236}">
                <a16:creationId xmlns:a16="http://schemas.microsoft.com/office/drawing/2014/main" id="{5B93639B-A06A-2B62-30FD-566F65D1AD8B}"/>
              </a:ext>
            </a:extLst>
          </p:cNvPr>
          <p:cNvSpPr txBox="1"/>
          <p:nvPr/>
        </p:nvSpPr>
        <p:spPr>
          <a:xfrm>
            <a:off x="527549" y="3562638"/>
            <a:ext cx="3921971" cy="923330"/>
          </a:xfrm>
          <a:prstGeom prst="rect">
            <a:avLst/>
          </a:prstGeom>
          <a:solidFill>
            <a:schemeClr val="accent4">
              <a:lumMod val="10000"/>
              <a:lumOff val="90000"/>
            </a:schemeClr>
          </a:solidFill>
          <a:ln>
            <a:solidFill>
              <a:schemeClr val="tx1"/>
            </a:solidFill>
          </a:ln>
        </p:spPr>
        <p:txBody>
          <a:bodyPr wrap="none" rtlCol="0">
            <a:spAutoFit/>
          </a:bodyPr>
          <a:lstStyle/>
          <a:p>
            <a:r>
              <a:rPr lang="en-US" b="1">
                <a:solidFill>
                  <a:schemeClr val="tx1"/>
                </a:solidFill>
              </a:rPr>
              <a:t>Chickens</a:t>
            </a:r>
          </a:p>
          <a:p>
            <a:r>
              <a:rPr lang="en-US">
                <a:solidFill>
                  <a:schemeClr val="tx1"/>
                </a:solidFill>
              </a:rPr>
              <a:t>Average monthly = 250 600 / 5 = 50 120</a:t>
            </a:r>
          </a:p>
          <a:p>
            <a:r>
              <a:rPr lang="en-US"/>
              <a:t>Annual = 50 120 *12  = 601 440</a:t>
            </a:r>
            <a:r>
              <a:rPr lang="en-US">
                <a:solidFill>
                  <a:schemeClr val="tx1"/>
                </a:solidFill>
              </a:rPr>
              <a:t> </a:t>
            </a:r>
          </a:p>
        </p:txBody>
      </p:sp>
      <p:sp>
        <p:nvSpPr>
          <p:cNvPr id="6" name="TextBox 5">
            <a:extLst>
              <a:ext uri="{FF2B5EF4-FFF2-40B4-BE49-F238E27FC236}">
                <a16:creationId xmlns:a16="http://schemas.microsoft.com/office/drawing/2014/main" id="{A001CFE7-6513-D7E6-A555-B2F1D3ADA4ED}"/>
              </a:ext>
            </a:extLst>
          </p:cNvPr>
          <p:cNvSpPr txBox="1"/>
          <p:nvPr/>
        </p:nvSpPr>
        <p:spPr>
          <a:xfrm>
            <a:off x="527549" y="4916666"/>
            <a:ext cx="1746825" cy="646331"/>
          </a:xfrm>
          <a:prstGeom prst="rect">
            <a:avLst/>
          </a:prstGeom>
          <a:solidFill>
            <a:schemeClr val="accent2">
              <a:lumMod val="20000"/>
              <a:lumOff val="80000"/>
            </a:schemeClr>
          </a:solidFill>
          <a:ln>
            <a:solidFill>
              <a:schemeClr val="tx1"/>
            </a:solidFill>
          </a:ln>
        </p:spPr>
        <p:txBody>
          <a:bodyPr wrap="none" rtlCol="0">
            <a:spAutoFit/>
          </a:bodyPr>
          <a:lstStyle/>
          <a:p>
            <a:r>
              <a:rPr lang="en-US" b="1"/>
              <a:t>Horses</a:t>
            </a:r>
          </a:p>
          <a:p>
            <a:r>
              <a:rPr lang="en-US"/>
              <a:t>8 x 4 = 32 horses</a:t>
            </a:r>
          </a:p>
        </p:txBody>
      </p:sp>
    </p:spTree>
    <p:extLst>
      <p:ext uri="{BB962C8B-B14F-4D97-AF65-F5344CB8AC3E}">
        <p14:creationId xmlns:p14="http://schemas.microsoft.com/office/powerpoint/2010/main" val="3518539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072EA3-E421-5463-FCAA-B5F9C50DBD0F}"/>
              </a:ext>
            </a:extLst>
          </p:cNvPr>
          <p:cNvSpPr>
            <a:spLocks noGrp="1"/>
          </p:cNvSpPr>
          <p:nvPr>
            <p:ph type="body" sz="quarter" idx="11"/>
          </p:nvPr>
        </p:nvSpPr>
        <p:spPr/>
        <p:txBody>
          <a:bodyPr/>
          <a:lstStyle/>
          <a:p>
            <a:r>
              <a:rPr lang="en-US"/>
              <a:t>Solution: Energy</a:t>
            </a:r>
          </a:p>
        </p:txBody>
      </p:sp>
      <p:sp>
        <p:nvSpPr>
          <p:cNvPr id="4" name="TextBox 3">
            <a:extLst>
              <a:ext uri="{FF2B5EF4-FFF2-40B4-BE49-F238E27FC236}">
                <a16:creationId xmlns:a16="http://schemas.microsoft.com/office/drawing/2014/main" id="{B73E9488-9BBA-577B-5A3E-F7C6653E6913}"/>
              </a:ext>
            </a:extLst>
          </p:cNvPr>
          <p:cNvSpPr txBox="1"/>
          <p:nvPr/>
        </p:nvSpPr>
        <p:spPr>
          <a:xfrm>
            <a:off x="527549" y="1828841"/>
            <a:ext cx="5507726" cy="923330"/>
          </a:xfrm>
          <a:prstGeom prst="rect">
            <a:avLst/>
          </a:prstGeom>
          <a:solidFill>
            <a:schemeClr val="accent4">
              <a:lumMod val="10000"/>
              <a:lumOff val="90000"/>
            </a:schemeClr>
          </a:solidFill>
          <a:ln>
            <a:solidFill>
              <a:schemeClr val="tx1"/>
            </a:solidFill>
          </a:ln>
        </p:spPr>
        <p:txBody>
          <a:bodyPr wrap="none" rtlCol="0">
            <a:spAutoFit/>
          </a:bodyPr>
          <a:lstStyle/>
          <a:p>
            <a:r>
              <a:rPr lang="en-US" b="1">
                <a:solidFill>
                  <a:schemeClr val="tx1"/>
                </a:solidFill>
              </a:rPr>
              <a:t>Schools</a:t>
            </a:r>
          </a:p>
          <a:p>
            <a:r>
              <a:rPr lang="en-US">
                <a:solidFill>
                  <a:schemeClr val="tx1"/>
                </a:solidFill>
              </a:rPr>
              <a:t>Average monthly = (5+9)/ 2 = 7 MWh</a:t>
            </a:r>
          </a:p>
          <a:p>
            <a:r>
              <a:rPr lang="en-US"/>
              <a:t>Annual = 7 MWh *12 months  * 12 schools = 1 008 MWh</a:t>
            </a:r>
            <a:endParaRPr lang="en-US">
              <a:solidFill>
                <a:schemeClr val="tx1"/>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08B68F1-BFEF-2578-4598-073EAB860903}"/>
                  </a:ext>
                </a:extLst>
              </p:cNvPr>
              <p:cNvSpPr txBox="1"/>
              <p:nvPr/>
            </p:nvSpPr>
            <p:spPr>
              <a:xfrm>
                <a:off x="527549" y="3155469"/>
                <a:ext cx="3456524" cy="1680717"/>
              </a:xfrm>
              <a:prstGeom prst="rect">
                <a:avLst/>
              </a:prstGeom>
              <a:solidFill>
                <a:schemeClr val="accent3">
                  <a:lumMod val="20000"/>
                  <a:lumOff val="80000"/>
                </a:schemeClr>
              </a:solidFill>
              <a:ln>
                <a:solidFill>
                  <a:schemeClr val="tx1"/>
                </a:solidFill>
              </a:ln>
            </p:spPr>
            <p:txBody>
              <a:bodyPr wrap="none" rtlCol="0">
                <a:spAutoFit/>
              </a:bodyPr>
              <a:lstStyle/>
              <a:p>
                <a:r>
                  <a:rPr lang="en-US" b="1">
                    <a:solidFill>
                      <a:schemeClr val="tx1"/>
                    </a:solidFill>
                  </a:rPr>
                  <a:t>Hospitals</a:t>
                </a:r>
              </a:p>
              <a:p>
                <a:r>
                  <a:rPr lang="en-US">
                    <a:solidFill>
                      <a:schemeClr val="tx1"/>
                    </a:solidFill>
                  </a:rPr>
                  <a:t>r = </a:t>
                </a:r>
                <a14:m>
                  <m:oMath xmlns:m="http://schemas.openxmlformats.org/officeDocument/2006/math">
                    <m:sSup>
                      <m:sSupPr>
                        <m:ctrlPr>
                          <a:rPr lang="en-US" b="0" i="1" smtClean="0">
                            <a:solidFill>
                              <a:schemeClr val="tx1"/>
                            </a:solidFill>
                            <a:latin typeface="Cambria Math" panose="02040503050406030204" pitchFamily="18" charset="0"/>
                          </a:rPr>
                        </m:ctrlPr>
                      </m:sSupPr>
                      <m:e>
                        <m:d>
                          <m:dPr>
                            <m:ctrlPr>
                              <a:rPr lang="en-US" b="0" i="1" smtClean="0">
                                <a:solidFill>
                                  <a:schemeClr val="tx1"/>
                                </a:solidFill>
                                <a:latin typeface="Cambria Math" panose="02040503050406030204" pitchFamily="18" charset="0"/>
                              </a:rPr>
                            </m:ctrlPr>
                          </m:dPr>
                          <m:e>
                            <m:f>
                              <m:fPr>
                                <m:ctrlPr>
                                  <a:rPr lang="en-US" b="0" i="1" smtClean="0">
                                    <a:solidFill>
                                      <a:schemeClr val="tx1"/>
                                    </a:solidFill>
                                    <a:latin typeface="Cambria Math" panose="02040503050406030204" pitchFamily="18" charset="0"/>
                                  </a:rPr>
                                </m:ctrlPr>
                              </m:fPr>
                              <m:num>
                                <m:r>
                                  <a:rPr lang="en-US" b="0" i="1" smtClean="0">
                                    <a:solidFill>
                                      <a:schemeClr val="tx1"/>
                                    </a:solidFill>
                                    <a:latin typeface="Cambria Math" panose="02040503050406030204" pitchFamily="18" charset="0"/>
                                  </a:rPr>
                                  <m:t>120 000</m:t>
                                </m:r>
                              </m:num>
                              <m:den>
                                <m:r>
                                  <a:rPr lang="en-US" b="0" i="1" smtClean="0">
                                    <a:solidFill>
                                      <a:schemeClr val="tx1"/>
                                    </a:solidFill>
                                    <a:latin typeface="Cambria Math" panose="02040503050406030204" pitchFamily="18" charset="0"/>
                                  </a:rPr>
                                  <m:t>150 000</m:t>
                                </m:r>
                              </m:den>
                            </m:f>
                          </m:e>
                        </m:d>
                      </m:e>
                      <m:sup>
                        <m:r>
                          <a:rPr lang="en-US" b="0" i="1" smtClean="0">
                            <a:solidFill>
                              <a:schemeClr val="tx1"/>
                            </a:solidFill>
                            <a:latin typeface="Cambria Math" panose="02040503050406030204" pitchFamily="18" charset="0"/>
                          </a:rPr>
                          <m:t>1/2</m:t>
                        </m:r>
                      </m:sup>
                    </m:sSup>
                    <m:r>
                      <a:rPr lang="en-US" b="0" i="1" smtClean="0">
                        <a:solidFill>
                          <a:schemeClr val="tx1"/>
                        </a:solidFill>
                        <a:latin typeface="Cambria Math" panose="02040503050406030204" pitchFamily="18" charset="0"/>
                      </a:rPr>
                      <m:t>−1=− 0.1056 </m:t>
                    </m:r>
                  </m:oMath>
                </a14:m>
                <a:endParaRPr lang="en-US">
                  <a:solidFill>
                    <a:schemeClr val="tx1"/>
                  </a:solidFill>
                </a:endParaRPr>
              </a:p>
              <a:p>
                <a:r>
                  <a:rPr lang="en-US">
                    <a:solidFill>
                      <a:schemeClr val="tx1"/>
                    </a:solidFill>
                  </a:rPr>
                  <a:t>Target year = 120 000 x (1-0.1056)</a:t>
                </a:r>
                <a:r>
                  <a:rPr lang="en-US" baseline="30000">
                    <a:solidFill>
                      <a:schemeClr val="tx1"/>
                    </a:solidFill>
                  </a:rPr>
                  <a:t>1</a:t>
                </a:r>
                <a:endParaRPr lang="en-US">
                  <a:solidFill>
                    <a:schemeClr val="tx1"/>
                  </a:solidFill>
                </a:endParaRPr>
              </a:p>
              <a:p>
                <a:r>
                  <a:rPr lang="en-US">
                    <a:solidFill>
                      <a:schemeClr val="tx1"/>
                    </a:solidFill>
                  </a:rPr>
                  <a:t>= 107 328  </a:t>
                </a:r>
                <a:r>
                  <a:rPr lang="en-US" err="1">
                    <a:solidFill>
                      <a:schemeClr val="tx1"/>
                    </a:solidFill>
                  </a:rPr>
                  <a:t>litres</a:t>
                </a:r>
                <a:endParaRPr lang="en-US">
                  <a:solidFill>
                    <a:schemeClr val="tx1"/>
                  </a:solidFill>
                </a:endParaRPr>
              </a:p>
              <a:p>
                <a:r>
                  <a:rPr lang="en-US">
                    <a:solidFill>
                      <a:schemeClr val="tx1"/>
                    </a:solidFill>
                  </a:rPr>
                  <a:t> </a:t>
                </a:r>
              </a:p>
            </p:txBody>
          </p:sp>
        </mc:Choice>
        <mc:Fallback xmlns="">
          <p:sp>
            <p:nvSpPr>
              <p:cNvPr id="6" name="TextBox 5">
                <a:extLst>
                  <a:ext uri="{FF2B5EF4-FFF2-40B4-BE49-F238E27FC236}">
                    <a16:creationId xmlns:a16="http://schemas.microsoft.com/office/drawing/2014/main" id="{F08B68F1-BFEF-2578-4598-073EAB860903}"/>
                  </a:ext>
                </a:extLst>
              </p:cNvPr>
              <p:cNvSpPr txBox="1">
                <a:spLocks noRot="1" noChangeAspect="1" noMove="1" noResize="1" noEditPoints="1" noAdjustHandles="1" noChangeArrowheads="1" noChangeShapeType="1" noTextEdit="1"/>
              </p:cNvSpPr>
              <p:nvPr/>
            </p:nvSpPr>
            <p:spPr>
              <a:xfrm>
                <a:off x="527549" y="3155469"/>
                <a:ext cx="3456524" cy="1680717"/>
              </a:xfrm>
              <a:prstGeom prst="rect">
                <a:avLst/>
              </a:prstGeom>
              <a:blipFill>
                <a:blip r:embed="rId2"/>
                <a:stretch>
                  <a:fillRect l="-1406" t="-1805"/>
                </a:stretch>
              </a:blipFill>
              <a:ln>
                <a:solidFill>
                  <a:schemeClr val="tx1"/>
                </a:solidFill>
              </a:ln>
            </p:spPr>
            <p:txBody>
              <a:bodyPr/>
              <a:lstStyle/>
              <a:p>
                <a:r>
                  <a:rPr lang="en-US">
                    <a:noFill/>
                  </a:rPr>
                  <a:t> </a:t>
                </a:r>
              </a:p>
            </p:txBody>
          </p:sp>
        </mc:Fallback>
      </mc:AlternateContent>
      <p:sp>
        <p:nvSpPr>
          <p:cNvPr id="7" name="TextBox 6">
            <a:extLst>
              <a:ext uri="{FF2B5EF4-FFF2-40B4-BE49-F238E27FC236}">
                <a16:creationId xmlns:a16="http://schemas.microsoft.com/office/drawing/2014/main" id="{52A41C46-A708-FBAA-5FB0-D8E7625F74CF}"/>
              </a:ext>
            </a:extLst>
          </p:cNvPr>
          <p:cNvSpPr txBox="1"/>
          <p:nvPr/>
        </p:nvSpPr>
        <p:spPr>
          <a:xfrm>
            <a:off x="527549" y="5232954"/>
            <a:ext cx="3608873" cy="646331"/>
          </a:xfrm>
          <a:prstGeom prst="rect">
            <a:avLst/>
          </a:prstGeom>
          <a:solidFill>
            <a:schemeClr val="accent2">
              <a:lumMod val="20000"/>
              <a:lumOff val="80000"/>
            </a:schemeClr>
          </a:solidFill>
          <a:ln>
            <a:solidFill>
              <a:schemeClr val="tx1"/>
            </a:solidFill>
          </a:ln>
        </p:spPr>
        <p:txBody>
          <a:bodyPr wrap="none" rtlCol="0">
            <a:spAutoFit/>
          </a:bodyPr>
          <a:lstStyle/>
          <a:p>
            <a:r>
              <a:rPr lang="en-US" b="1"/>
              <a:t>Households</a:t>
            </a:r>
          </a:p>
          <a:p>
            <a:r>
              <a:rPr lang="en-US"/>
              <a:t>11 x 12 x 116 763 = 15,412,716 </a:t>
            </a:r>
            <a:r>
              <a:rPr lang="en-US" err="1"/>
              <a:t>litres</a:t>
            </a:r>
            <a:endParaRPr lang="en-US"/>
          </a:p>
        </p:txBody>
      </p:sp>
    </p:spTree>
    <p:extLst>
      <p:ext uri="{BB962C8B-B14F-4D97-AF65-F5344CB8AC3E}">
        <p14:creationId xmlns:p14="http://schemas.microsoft.com/office/powerpoint/2010/main" val="2772242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Colorful gift box stack">
            <a:extLst>
              <a:ext uri="{FF2B5EF4-FFF2-40B4-BE49-F238E27FC236}">
                <a16:creationId xmlns:a16="http://schemas.microsoft.com/office/drawing/2014/main" id="{09DFFCA0-DC9B-8A17-DB49-013BE09C78B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p:pic>
      <p:sp>
        <p:nvSpPr>
          <p:cNvPr id="3" name="Text Placeholder 2">
            <a:extLst>
              <a:ext uri="{FF2B5EF4-FFF2-40B4-BE49-F238E27FC236}">
                <a16:creationId xmlns:a16="http://schemas.microsoft.com/office/drawing/2014/main" id="{CBFE8869-4522-0018-B6DA-2E7F5AD551CB}"/>
              </a:ext>
            </a:extLst>
          </p:cNvPr>
          <p:cNvSpPr>
            <a:spLocks noGrp="1"/>
          </p:cNvSpPr>
          <p:nvPr>
            <p:ph type="body" sz="quarter" idx="12"/>
          </p:nvPr>
        </p:nvSpPr>
        <p:spPr/>
        <p:txBody>
          <a:bodyPr/>
          <a:lstStyle/>
          <a:p>
            <a:r>
              <a:rPr lang="en-ZA"/>
              <a:t>Downscaling</a:t>
            </a:r>
          </a:p>
        </p:txBody>
      </p:sp>
    </p:spTree>
    <p:extLst>
      <p:ext uri="{BB962C8B-B14F-4D97-AF65-F5344CB8AC3E}">
        <p14:creationId xmlns:p14="http://schemas.microsoft.com/office/powerpoint/2010/main" val="1276839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943AF4-497C-709E-B927-9B968C84D0F5}"/>
              </a:ext>
            </a:extLst>
          </p:cNvPr>
          <p:cNvSpPr>
            <a:spLocks noGrp="1"/>
          </p:cNvSpPr>
          <p:nvPr>
            <p:ph type="body" sz="quarter" idx="11"/>
          </p:nvPr>
        </p:nvSpPr>
        <p:spPr/>
        <p:txBody>
          <a:bodyPr/>
          <a:lstStyle/>
          <a:p>
            <a:r>
              <a:rPr lang="en-ZA"/>
              <a:t>Downscaling data</a:t>
            </a:r>
          </a:p>
        </p:txBody>
      </p:sp>
      <p:pic>
        <p:nvPicPr>
          <p:cNvPr id="4" name="Content Placeholder 3">
            <a:extLst>
              <a:ext uri="{FF2B5EF4-FFF2-40B4-BE49-F238E27FC236}">
                <a16:creationId xmlns:a16="http://schemas.microsoft.com/office/drawing/2014/main" id="{CC471A4D-80ED-675F-B1F1-5553D238FC93}"/>
              </a:ext>
            </a:extLst>
          </p:cNvPr>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6836663" y="105523"/>
            <a:ext cx="5010299" cy="6646954"/>
          </a:xfrm>
          <a:prstGeom prst="rect">
            <a:avLst/>
          </a:prstGeom>
        </p:spPr>
      </p:pic>
      <p:sp>
        <p:nvSpPr>
          <p:cNvPr id="5" name="Content Placeholder 2">
            <a:extLst>
              <a:ext uri="{FF2B5EF4-FFF2-40B4-BE49-F238E27FC236}">
                <a16:creationId xmlns:a16="http://schemas.microsoft.com/office/drawing/2014/main" id="{D85C6ECC-870D-7EDD-1037-66489745327F}"/>
              </a:ext>
            </a:extLst>
          </p:cNvPr>
          <p:cNvSpPr txBox="1">
            <a:spLocks/>
          </p:cNvSpPr>
          <p:nvPr/>
        </p:nvSpPr>
        <p:spPr>
          <a:xfrm>
            <a:off x="515939" y="1671292"/>
            <a:ext cx="6320724" cy="4939820"/>
          </a:xfrm>
          <a:prstGeom prst="rect">
            <a:avLst/>
          </a:prstGeom>
        </p:spPr>
        <p:txBody>
          <a:bodyPr vert="horz" lIns="0" tIns="0" rIns="0" bIns="0" numCol="1" spcCol="540000" rtlCol="0">
            <a:normAutofit/>
          </a:bodyPr>
          <a:lstStyle>
            <a:lvl1pPr marL="0" indent="0" algn="l" defTabSz="914400" rtl="0" eaLnBrk="1" latinLnBrk="0" hangingPunct="1">
              <a:lnSpc>
                <a:spcPct val="90000"/>
              </a:lnSpc>
              <a:spcBef>
                <a:spcPts val="1000"/>
              </a:spcBef>
              <a:buClr>
                <a:srgbClr val="002062"/>
              </a:buClr>
              <a:buFont typeface="Arial" panose="020B0604020202020204" pitchFamily="34" charset="0"/>
              <a:buNone/>
              <a:defRPr sz="1800" b="0" i="0" kern="1200">
                <a:solidFill>
                  <a:schemeClr val="tx1"/>
                </a:solidFill>
                <a:latin typeface="+mn-lt"/>
                <a:ea typeface="+mn-ea"/>
                <a:cs typeface="Arial" panose="020B0604020202020204" pitchFamily="34" charset="0"/>
              </a:defRPr>
            </a:lvl1pPr>
            <a:lvl2pPr marL="457200" indent="0" algn="l" defTabSz="914400" rtl="0" eaLnBrk="1" latinLnBrk="0" hangingPunct="1">
              <a:lnSpc>
                <a:spcPct val="90000"/>
              </a:lnSpc>
              <a:spcBef>
                <a:spcPts val="500"/>
              </a:spcBef>
              <a:buClr>
                <a:schemeClr val="accent2"/>
              </a:buClr>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chemeClr val="accent3"/>
              </a:buClr>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rgbClr val="002062"/>
              </a:buClr>
              <a:buFont typeface="Arial" panose="020B0604020202020204" pitchFamily="34" charset="0"/>
              <a:buNone/>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ZA"/>
              <a:t>Downscaling is required for a top-down approach</a:t>
            </a:r>
          </a:p>
          <a:p>
            <a:pPr marL="285750" indent="-285750">
              <a:buFont typeface="Arial" panose="020B0604020202020204" pitchFamily="34" charset="0"/>
              <a:buChar char="•"/>
            </a:pPr>
            <a:r>
              <a:rPr lang="en-ZA"/>
              <a:t>In this case another related variable (called a proxy or activity driver) is used to estimate the municipal share of the national or provincial data that is available.</a:t>
            </a:r>
          </a:p>
          <a:p>
            <a:pPr marL="285750" indent="-285750">
              <a:buFont typeface="Arial" panose="020B0604020202020204" pitchFamily="34" charset="0"/>
              <a:buChar char="•"/>
            </a:pPr>
            <a:r>
              <a:rPr lang="en-ZA"/>
              <a:t>Good proxy or driver data should have:</a:t>
            </a:r>
          </a:p>
          <a:p>
            <a:pPr marL="742950" lvl="1" indent="-285750">
              <a:buFont typeface="Arial" panose="020B0604020202020204" pitchFamily="34" charset="0"/>
              <a:buChar char="•"/>
            </a:pPr>
            <a:r>
              <a:rPr lang="en-ZA" sz="1600">
                <a:latin typeface="+mn-lt"/>
              </a:rPr>
              <a:t>a relationship with the activity being estimated</a:t>
            </a:r>
          </a:p>
          <a:p>
            <a:pPr marL="742950" lvl="1" indent="-285750">
              <a:buFont typeface="Arial" panose="020B0604020202020204" pitchFamily="34" charset="0"/>
              <a:buChar char="•"/>
            </a:pPr>
            <a:r>
              <a:rPr lang="en-ZA" sz="1600">
                <a:latin typeface="+mn-lt"/>
              </a:rPr>
              <a:t>be available at both the national and municipal level and </a:t>
            </a:r>
          </a:p>
          <a:p>
            <a:pPr marL="742950" lvl="1" indent="-285750">
              <a:buFont typeface="Arial" panose="020B0604020202020204" pitchFamily="34" charset="0"/>
              <a:buChar char="•"/>
            </a:pPr>
            <a:r>
              <a:rPr lang="en-ZA" sz="1600">
                <a:latin typeface="+mn-lt"/>
              </a:rPr>
              <a:t>be reliable and up to date as far as possible</a:t>
            </a:r>
          </a:p>
          <a:p>
            <a:pPr marL="285750" indent="-285750">
              <a:buFont typeface="Arial" panose="020B0604020202020204" pitchFamily="34" charset="0"/>
              <a:buChar char="•"/>
            </a:pPr>
            <a:r>
              <a:rPr lang="en-ZA"/>
              <a:t>Driver or proxy data examples:</a:t>
            </a:r>
          </a:p>
          <a:p>
            <a:pPr marL="742950" lvl="1" indent="-285750">
              <a:buFont typeface="Arial" panose="020B0604020202020204" pitchFamily="34" charset="0"/>
              <a:buChar char="•"/>
            </a:pPr>
            <a:r>
              <a:rPr lang="en-ZA" sz="1600">
                <a:latin typeface="+mn-lt"/>
              </a:rPr>
              <a:t>Population data</a:t>
            </a:r>
          </a:p>
          <a:p>
            <a:pPr marL="742950" lvl="1" indent="-285750">
              <a:buFont typeface="Arial" panose="020B0604020202020204" pitchFamily="34" charset="0"/>
              <a:buChar char="•"/>
            </a:pPr>
            <a:r>
              <a:rPr lang="en-ZA" sz="1600">
                <a:latin typeface="+mn-lt"/>
              </a:rPr>
              <a:t>GDP</a:t>
            </a:r>
          </a:p>
          <a:p>
            <a:pPr marL="742950" lvl="1" indent="-285750">
              <a:buFont typeface="Arial" panose="020B0604020202020204" pitchFamily="34" charset="0"/>
              <a:buChar char="•"/>
            </a:pPr>
            <a:r>
              <a:rPr lang="en-ZA" sz="1600">
                <a:latin typeface="+mn-lt"/>
              </a:rPr>
              <a:t>Number of vehicles</a:t>
            </a:r>
          </a:p>
          <a:p>
            <a:pPr marL="742950" lvl="1" indent="-285750">
              <a:buFont typeface="Arial" panose="020B0604020202020204" pitchFamily="34" charset="0"/>
              <a:buChar char="•"/>
            </a:pPr>
            <a:r>
              <a:rPr lang="en-ZA" sz="1600">
                <a:latin typeface="+mn-lt"/>
              </a:rPr>
              <a:t>Number of households</a:t>
            </a:r>
          </a:p>
          <a:p>
            <a:pPr marL="742950" lvl="1" indent="-285750">
              <a:buFont typeface="Arial" panose="020B0604020202020204" pitchFamily="34" charset="0"/>
              <a:buChar char="•"/>
            </a:pPr>
            <a:r>
              <a:rPr lang="en-ZA" sz="1600">
                <a:latin typeface="+mn-lt"/>
              </a:rPr>
              <a:t>Share of agricultural production</a:t>
            </a:r>
          </a:p>
          <a:p>
            <a:pPr marL="742950" lvl="1" indent="-285750">
              <a:buFont typeface="Arial" panose="020B0604020202020204" pitchFamily="34" charset="0"/>
              <a:buChar char="•"/>
            </a:pPr>
            <a:r>
              <a:rPr lang="en-ZA" sz="1600">
                <a:latin typeface="+mn-lt"/>
              </a:rPr>
              <a:t>Production</a:t>
            </a:r>
            <a:r>
              <a:rPr lang="en-ZA" sz="1600" i="1">
                <a:latin typeface="+mn-lt"/>
              </a:rPr>
              <a:t> </a:t>
            </a:r>
          </a:p>
          <a:p>
            <a:endParaRPr lang="en-ZA" sz="1600" i="1"/>
          </a:p>
          <a:p>
            <a:endParaRPr lang="en-ZA" sz="1600" b="1" i="1">
              <a:solidFill>
                <a:srgbClr val="C00000"/>
              </a:solidFill>
            </a:endParaRPr>
          </a:p>
        </p:txBody>
      </p:sp>
    </p:spTree>
    <p:extLst>
      <p:ext uri="{BB962C8B-B14F-4D97-AF65-F5344CB8AC3E}">
        <p14:creationId xmlns:p14="http://schemas.microsoft.com/office/powerpoint/2010/main" val="426545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DAD5A9-785E-8B90-EFD6-A7E430C06172}"/>
              </a:ext>
            </a:extLst>
          </p:cNvPr>
          <p:cNvSpPr>
            <a:spLocks noGrp="1"/>
          </p:cNvSpPr>
          <p:nvPr>
            <p:ph type="body" sz="quarter" idx="11"/>
          </p:nvPr>
        </p:nvSpPr>
        <p:spPr/>
        <p:txBody>
          <a:bodyPr/>
          <a:lstStyle/>
          <a:p>
            <a:r>
              <a:rPr lang="en-ZA"/>
              <a:t>Downscaling</a:t>
            </a:r>
          </a:p>
        </p:txBody>
      </p:sp>
      <p:pic>
        <p:nvPicPr>
          <p:cNvPr id="6" name="Picture 5">
            <a:extLst>
              <a:ext uri="{FF2B5EF4-FFF2-40B4-BE49-F238E27FC236}">
                <a16:creationId xmlns:a16="http://schemas.microsoft.com/office/drawing/2014/main" id="{0059D45E-6BF2-6A85-7B3B-8C8FF15065AB}"/>
              </a:ext>
            </a:extLst>
          </p:cNvPr>
          <p:cNvPicPr>
            <a:picLocks noChangeAspect="1"/>
          </p:cNvPicPr>
          <p:nvPr/>
        </p:nvPicPr>
        <p:blipFill>
          <a:blip r:embed="rId2"/>
          <a:srcRect l="1225" t="27009" r="61390" b="5254"/>
          <a:stretch>
            <a:fillRect/>
          </a:stretch>
        </p:blipFill>
        <p:spPr>
          <a:xfrm>
            <a:off x="2790583" y="898634"/>
            <a:ext cx="5668561" cy="5520454"/>
          </a:xfrm>
          <a:prstGeom prst="rect">
            <a:avLst/>
          </a:prstGeom>
        </p:spPr>
      </p:pic>
      <p:pic>
        <p:nvPicPr>
          <p:cNvPr id="7" name="Picture 6">
            <a:extLst>
              <a:ext uri="{FF2B5EF4-FFF2-40B4-BE49-F238E27FC236}">
                <a16:creationId xmlns:a16="http://schemas.microsoft.com/office/drawing/2014/main" id="{8743B5CC-DE5D-F004-F581-3FBF272F3A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60088" y="602298"/>
            <a:ext cx="2238375" cy="952500"/>
          </a:xfrm>
          <a:prstGeom prst="rect">
            <a:avLst/>
          </a:prstGeom>
        </p:spPr>
      </p:pic>
    </p:spTree>
    <p:extLst>
      <p:ext uri="{BB962C8B-B14F-4D97-AF65-F5344CB8AC3E}">
        <p14:creationId xmlns:p14="http://schemas.microsoft.com/office/powerpoint/2010/main" val="729432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411146-6074-4DAA-8D4B-8F5D2D21D1DC}"/>
              </a:ext>
            </a:extLst>
          </p:cNvPr>
          <p:cNvSpPr>
            <a:spLocks noGrp="1"/>
          </p:cNvSpPr>
          <p:nvPr>
            <p:ph type="body" sz="quarter" idx="12"/>
          </p:nvPr>
        </p:nvSpPr>
        <p:spPr>
          <a:xfrm>
            <a:off x="7125353" y="2780219"/>
            <a:ext cx="4808029" cy="1295388"/>
          </a:xfrm>
        </p:spPr>
        <p:txBody>
          <a:bodyPr>
            <a:normAutofit/>
          </a:bodyPr>
          <a:lstStyle/>
          <a:p>
            <a:r>
              <a:rPr lang="en-GB"/>
              <a:t>Objectives of today’s workshop</a:t>
            </a:r>
          </a:p>
        </p:txBody>
      </p:sp>
      <p:sp>
        <p:nvSpPr>
          <p:cNvPr id="3" name="Text Placeholder 2">
            <a:extLst>
              <a:ext uri="{FF2B5EF4-FFF2-40B4-BE49-F238E27FC236}">
                <a16:creationId xmlns:a16="http://schemas.microsoft.com/office/drawing/2014/main" id="{2B34B6ED-91D5-410F-8FB3-117056F35DB2}"/>
              </a:ext>
            </a:extLst>
          </p:cNvPr>
          <p:cNvSpPr>
            <a:spLocks noGrp="1"/>
          </p:cNvSpPr>
          <p:nvPr>
            <p:ph type="body" sz="quarter" idx="13"/>
          </p:nvPr>
        </p:nvSpPr>
        <p:spPr/>
        <p:txBody>
          <a:bodyPr/>
          <a:lstStyle/>
          <a:p>
            <a:r>
              <a:rPr lang="en-GB"/>
              <a:t>1</a:t>
            </a:r>
          </a:p>
        </p:txBody>
      </p:sp>
    </p:spTree>
    <p:extLst>
      <p:ext uri="{BB962C8B-B14F-4D97-AF65-F5344CB8AC3E}">
        <p14:creationId xmlns:p14="http://schemas.microsoft.com/office/powerpoint/2010/main" val="1576619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D1E69-9986-378D-73EF-56B3A488BF1F}"/>
            </a:ext>
          </a:extLst>
        </p:cNvPr>
        <p:cNvGrpSpPr/>
        <p:nvPr/>
      </p:nvGrpSpPr>
      <p:grpSpPr>
        <a:xfrm>
          <a:off x="0" y="0"/>
          <a:ext cx="0" cy="0"/>
          <a:chOff x="0" y="0"/>
          <a:chExt cx="0" cy="0"/>
        </a:xfrm>
      </p:grpSpPr>
      <p:pic>
        <p:nvPicPr>
          <p:cNvPr id="5" name="Picture Placeholder 4" descr="Child sitting on the road">
            <a:extLst>
              <a:ext uri="{FF2B5EF4-FFF2-40B4-BE49-F238E27FC236}">
                <a16:creationId xmlns:a16="http://schemas.microsoft.com/office/drawing/2014/main" id="{924E57E8-2047-0D79-FA39-1CD184A2678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095" r="22095"/>
          <a:stretch>
            <a:fillRect/>
          </a:stretch>
        </p:blipFill>
        <p:spPr/>
      </p:pic>
      <p:sp>
        <p:nvSpPr>
          <p:cNvPr id="3" name="Text Placeholder 2">
            <a:extLst>
              <a:ext uri="{FF2B5EF4-FFF2-40B4-BE49-F238E27FC236}">
                <a16:creationId xmlns:a16="http://schemas.microsoft.com/office/drawing/2014/main" id="{D00719CE-DEA7-E4B8-B6A6-FD7E19D3070A}"/>
              </a:ext>
            </a:extLst>
          </p:cNvPr>
          <p:cNvSpPr>
            <a:spLocks noGrp="1"/>
          </p:cNvSpPr>
          <p:nvPr>
            <p:ph type="body" sz="quarter" idx="12"/>
          </p:nvPr>
        </p:nvSpPr>
        <p:spPr/>
        <p:txBody>
          <a:bodyPr/>
          <a:lstStyle/>
          <a:p>
            <a:r>
              <a:rPr lang="en-ZA"/>
              <a:t>Exercise 4</a:t>
            </a:r>
          </a:p>
        </p:txBody>
      </p:sp>
    </p:spTree>
    <p:extLst>
      <p:ext uri="{BB962C8B-B14F-4D97-AF65-F5344CB8AC3E}">
        <p14:creationId xmlns:p14="http://schemas.microsoft.com/office/powerpoint/2010/main" val="2881119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C5B27-2BEB-7838-336E-E2D6EF0365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6D3171-A943-93A5-C355-F9409C0126DB}"/>
              </a:ext>
            </a:extLst>
          </p:cNvPr>
          <p:cNvSpPr>
            <a:spLocks noGrp="1"/>
          </p:cNvSpPr>
          <p:nvPr>
            <p:ph type="body" sz="quarter" idx="11"/>
          </p:nvPr>
        </p:nvSpPr>
        <p:spPr/>
        <p:txBody>
          <a:bodyPr/>
          <a:lstStyle/>
          <a:p>
            <a:r>
              <a:rPr lang="en-ZA"/>
              <a:t>Sectoral break-out group exercise</a:t>
            </a:r>
          </a:p>
        </p:txBody>
      </p:sp>
      <p:sp>
        <p:nvSpPr>
          <p:cNvPr id="3" name="Content Placeholder 2">
            <a:extLst>
              <a:ext uri="{FF2B5EF4-FFF2-40B4-BE49-F238E27FC236}">
                <a16:creationId xmlns:a16="http://schemas.microsoft.com/office/drawing/2014/main" id="{7FBF9F53-B1E3-ACE0-618B-A6F0F5AF52AE}"/>
              </a:ext>
            </a:extLst>
          </p:cNvPr>
          <p:cNvSpPr>
            <a:spLocks noGrp="1"/>
          </p:cNvSpPr>
          <p:nvPr>
            <p:ph sz="quarter" idx="13"/>
          </p:nvPr>
        </p:nvSpPr>
        <p:spPr/>
        <p:txBody>
          <a:bodyPr/>
          <a:lstStyle/>
          <a:p>
            <a:r>
              <a:rPr lang="en-ZA"/>
              <a:t>Look at the package of information and locate Exercise 4 on downscaling</a:t>
            </a:r>
          </a:p>
          <a:p>
            <a:pPr marL="285750" indent="-285750">
              <a:buFont typeface="Arial" panose="020B0604020202020204" pitchFamily="34" charset="0"/>
              <a:buChar char="•"/>
            </a:pPr>
            <a:r>
              <a:rPr lang="en-ZA"/>
              <a:t>Complete the table by calculating the activity data for Municipality A</a:t>
            </a:r>
          </a:p>
          <a:p>
            <a:endParaRPr lang="en-ZA"/>
          </a:p>
          <a:p>
            <a:r>
              <a:rPr lang="en-ZA"/>
              <a:t>Now lets try using the downscaling tool in the GHG inventory tool</a:t>
            </a:r>
          </a:p>
        </p:txBody>
      </p:sp>
      <p:pic>
        <p:nvPicPr>
          <p:cNvPr id="5" name="Graphic 4" descr="Stopwatch with solid fill">
            <a:extLst>
              <a:ext uri="{FF2B5EF4-FFF2-40B4-BE49-F238E27FC236}">
                <a16:creationId xmlns:a16="http://schemas.microsoft.com/office/drawing/2014/main" id="{77D97261-C3A5-D835-67A9-E73A0F06B2C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45168" y="2243328"/>
            <a:ext cx="2100072" cy="2100072"/>
          </a:xfrm>
          <a:prstGeom prst="rect">
            <a:avLst/>
          </a:prstGeom>
        </p:spPr>
      </p:pic>
      <p:sp>
        <p:nvSpPr>
          <p:cNvPr id="7" name="TextBox 6">
            <a:extLst>
              <a:ext uri="{FF2B5EF4-FFF2-40B4-BE49-F238E27FC236}">
                <a16:creationId xmlns:a16="http://schemas.microsoft.com/office/drawing/2014/main" id="{9A763829-7ACD-0B80-18F7-D9A749AEE1DF}"/>
              </a:ext>
            </a:extLst>
          </p:cNvPr>
          <p:cNvSpPr txBox="1"/>
          <p:nvPr/>
        </p:nvSpPr>
        <p:spPr>
          <a:xfrm>
            <a:off x="9555480" y="4343400"/>
            <a:ext cx="1481328" cy="646331"/>
          </a:xfrm>
          <a:prstGeom prst="rect">
            <a:avLst/>
          </a:prstGeom>
          <a:noFill/>
        </p:spPr>
        <p:txBody>
          <a:bodyPr wrap="square" rtlCol="0">
            <a:spAutoFit/>
          </a:bodyPr>
          <a:lstStyle/>
          <a:p>
            <a:r>
              <a:rPr lang="en-ZA" sz="3600" b="1">
                <a:solidFill>
                  <a:schemeClr val="bg1"/>
                </a:solidFill>
              </a:rPr>
              <a:t>30 min</a:t>
            </a:r>
          </a:p>
        </p:txBody>
      </p:sp>
    </p:spTree>
    <p:extLst>
      <p:ext uri="{BB962C8B-B14F-4D97-AF65-F5344CB8AC3E}">
        <p14:creationId xmlns:p14="http://schemas.microsoft.com/office/powerpoint/2010/main" val="2800659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4350C-E1A6-F645-8A06-A2C909E9E9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6839AA0-15AA-946C-C595-6F44A5B00478}"/>
              </a:ext>
            </a:extLst>
          </p:cNvPr>
          <p:cNvSpPr>
            <a:spLocks noGrp="1"/>
          </p:cNvSpPr>
          <p:nvPr>
            <p:ph type="body" sz="quarter" idx="11"/>
          </p:nvPr>
        </p:nvSpPr>
        <p:spPr/>
        <p:txBody>
          <a:bodyPr/>
          <a:lstStyle/>
          <a:p>
            <a:r>
              <a:rPr lang="en-US"/>
              <a:t>Downscaling Solution: Waste</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E0C71CFF-91C1-FECC-91CB-42321FCB51BF}"/>
                  </a:ext>
                </a:extLst>
              </p:cNvPr>
              <p:cNvGraphicFramePr>
                <a:graphicFrameLocks noGrp="1"/>
              </p:cNvGraphicFramePr>
              <p:nvPr>
                <p:ph sz="quarter" idx="13"/>
              </p:nvPr>
            </p:nvGraphicFramePr>
            <p:xfrm>
              <a:off x="527549" y="1980396"/>
              <a:ext cx="7820805" cy="2537651"/>
            </p:xfrm>
            <a:graphic>
              <a:graphicData uri="http://schemas.openxmlformats.org/drawingml/2006/table">
                <a:tbl>
                  <a:tblPr firstRow="1" bandRow="1">
                    <a:tableStyleId>{5C22544A-7EE6-4342-B048-85BDC9FD1C3A}</a:tableStyleId>
                  </a:tblPr>
                  <a:tblGrid>
                    <a:gridCol w="1610009">
                      <a:extLst>
                        <a:ext uri="{9D8B030D-6E8A-4147-A177-3AD203B41FA5}">
                          <a16:colId xmlns:a16="http://schemas.microsoft.com/office/drawing/2014/main" val="1602761170"/>
                        </a:ext>
                      </a:extLst>
                    </a:gridCol>
                    <a:gridCol w="1930608">
                      <a:extLst>
                        <a:ext uri="{9D8B030D-6E8A-4147-A177-3AD203B41FA5}">
                          <a16:colId xmlns:a16="http://schemas.microsoft.com/office/drawing/2014/main" val="2917678623"/>
                        </a:ext>
                      </a:extLst>
                    </a:gridCol>
                    <a:gridCol w="2140094">
                      <a:extLst>
                        <a:ext uri="{9D8B030D-6E8A-4147-A177-3AD203B41FA5}">
                          <a16:colId xmlns:a16="http://schemas.microsoft.com/office/drawing/2014/main" val="11627104"/>
                        </a:ext>
                      </a:extLst>
                    </a:gridCol>
                    <a:gridCol w="2140094">
                      <a:extLst>
                        <a:ext uri="{9D8B030D-6E8A-4147-A177-3AD203B41FA5}">
                          <a16:colId xmlns:a16="http://schemas.microsoft.com/office/drawing/2014/main" val="2953713379"/>
                        </a:ext>
                      </a:extLst>
                    </a:gridCol>
                  </a:tblGrid>
                  <a:tr h="370840">
                    <a:tc>
                      <a:txBody>
                        <a:bodyPr/>
                        <a:lstStyle/>
                        <a:p>
                          <a:r>
                            <a:rPr lang="en-US"/>
                            <a:t>Category</a:t>
                          </a:r>
                        </a:p>
                      </a:txBody>
                      <a:tcPr/>
                    </a:tc>
                    <a:tc>
                      <a:txBody>
                        <a:bodyPr/>
                        <a:lstStyle/>
                        <a:p>
                          <a:r>
                            <a:rPr lang="en-US"/>
                            <a:t>Sub-category</a:t>
                          </a:r>
                        </a:p>
                      </a:txBody>
                      <a:tcPr/>
                    </a:tc>
                    <a:tc>
                      <a:txBody>
                        <a:bodyPr/>
                        <a:lstStyle/>
                        <a:p>
                          <a:r>
                            <a:rPr lang="en-US"/>
                            <a:t>Downscaling factor</a:t>
                          </a:r>
                        </a:p>
                      </a:txBody>
                      <a:tcPr/>
                    </a:tc>
                    <a:tc>
                      <a:txBody>
                        <a:bodyPr/>
                        <a:lstStyle/>
                        <a:p>
                          <a:r>
                            <a:rPr lang="en-US" err="1"/>
                            <a:t>tonnes</a:t>
                          </a:r>
                          <a:endParaRPr lang="en-US"/>
                        </a:p>
                      </a:txBody>
                      <a:tcPr/>
                    </a:tc>
                    <a:extLst>
                      <a:ext uri="{0D108BD9-81ED-4DB2-BD59-A6C34878D82A}">
                        <a16:rowId xmlns:a16="http://schemas.microsoft.com/office/drawing/2014/main" val="3960297234"/>
                      </a:ext>
                    </a:extLst>
                  </a:tr>
                  <a:tr h="370840">
                    <a:tc>
                      <a:txBody>
                        <a:bodyPr/>
                        <a:lstStyle/>
                        <a:p>
                          <a:r>
                            <a:rPr lang="en-US"/>
                            <a:t>Solid waste</a:t>
                          </a:r>
                        </a:p>
                      </a:txBody>
                      <a:tcPr/>
                    </a:tc>
                    <a:tc>
                      <a:txBody>
                        <a:bodyPr/>
                        <a:lstStyle/>
                        <a:p>
                          <a:r>
                            <a:rPr lang="en-US"/>
                            <a:t>MSW</a:t>
                          </a:r>
                        </a:p>
                      </a:txBody>
                      <a:tcPr/>
                    </a:tc>
                    <a:tc>
                      <a:txBody>
                        <a:bodyPr/>
                        <a:lstStyle/>
                        <a:p>
                          <a:pPr/>
                          <a14:m>
                            <m:oMathPara xmlns:m="http://schemas.openxmlformats.org/officeDocument/2006/math">
                              <m:oMath>
                                <m:f>
                                  <m:fPr>
                                    <m:ctrlPr>
                                      <a:rPr lang="en-US" b="0" i="1" smtClean="0">
                                        <a:latin typeface="Cambria Math" panose="02040503050406030204" pitchFamily="18" charset="0"/>
                                      </a:rPr>
                                    </m:ctrlPr>
                                  </m:fPr>
                                  <m:num>
                                    <m:r>
                                      <a:rPr lang="en-US" b="0" i="1" smtClean="0">
                                        <a:latin typeface="Cambria Math" panose="02040503050406030204" pitchFamily="18" charset="0"/>
                                      </a:rPr>
                                      <m:t>507 710</m:t>
                                    </m:r>
                                  </m:num>
                                  <m:den>
                                    <m:r>
                                      <a:rPr lang="en-US" b="0" i="1" smtClean="0">
                                        <a:latin typeface="Cambria Math" panose="02040503050406030204" pitchFamily="18" charset="0"/>
                                      </a:rPr>
                                      <m:t>62 283 000</m:t>
                                    </m:r>
                                  </m:den>
                                </m:f>
                              </m:oMath>
                            </m:oMathPara>
                          </a14:m>
                          <a:endParaRPr lang="en-US"/>
                        </a:p>
                      </a:txBody>
                      <a:tcPr/>
                    </a:tc>
                    <a:tc>
                      <a:txBody>
                        <a:bodyPr/>
                        <a:lstStyle/>
                        <a:p>
                          <a:pPr algn="ctr"/>
                          <a:r>
                            <a:rPr lang="en-US"/>
                            <a:t>385 871</a:t>
                          </a:r>
                        </a:p>
                      </a:txBody>
                      <a:tcPr/>
                    </a:tc>
                    <a:extLst>
                      <a:ext uri="{0D108BD9-81ED-4DB2-BD59-A6C34878D82A}">
                        <a16:rowId xmlns:a16="http://schemas.microsoft.com/office/drawing/2014/main" val="683603789"/>
                      </a:ext>
                    </a:extLst>
                  </a:tr>
                  <a:tr h="370840">
                    <a:tc>
                      <a:txBody>
                        <a:bodyPr/>
                        <a:lstStyle/>
                        <a:p>
                          <a:r>
                            <a:rPr lang="en-US"/>
                            <a:t>Biological treatment</a:t>
                          </a:r>
                        </a:p>
                      </a:txBody>
                      <a:tcPr/>
                    </a:tc>
                    <a:tc>
                      <a:txBody>
                        <a:bodyPr/>
                        <a:lstStyle/>
                        <a:p>
                          <a:r>
                            <a:rPr lang="en-US"/>
                            <a:t>Anaerobic digestion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4</m:t>
                                    </m:r>
                                  </m:den>
                                </m:f>
                              </m:oMath>
                            </m:oMathPara>
                          </a14:m>
                          <a:endParaRPr lang="en-US"/>
                        </a:p>
                      </a:txBody>
                      <a:tcPr/>
                    </a:tc>
                    <a:tc>
                      <a:txBody>
                        <a:bodyPr/>
                        <a:lstStyle/>
                        <a:p>
                          <a:pPr algn="ctr"/>
                          <a:r>
                            <a:rPr lang="en-US"/>
                            <a:t>13 247.5</a:t>
                          </a:r>
                        </a:p>
                      </a:txBody>
                      <a:tcPr/>
                    </a:tc>
                    <a:extLst>
                      <a:ext uri="{0D108BD9-81ED-4DB2-BD59-A6C34878D82A}">
                        <a16:rowId xmlns:a16="http://schemas.microsoft.com/office/drawing/2014/main" val="2189612397"/>
                      </a:ext>
                    </a:extLst>
                  </a:tr>
                  <a:tr h="370840">
                    <a:tc>
                      <a:txBody>
                        <a:bodyPr/>
                        <a:lstStyle/>
                        <a:p>
                          <a:r>
                            <a:rPr lang="en-US"/>
                            <a:t>Incineration and open burning</a:t>
                          </a:r>
                        </a:p>
                      </a:txBody>
                      <a:tcPr/>
                    </a:tc>
                    <a:tc>
                      <a:txBody>
                        <a:bodyPr/>
                        <a:lstStyle/>
                        <a:p>
                          <a:r>
                            <a:rPr lang="en-US"/>
                            <a:t>Incineration</a:t>
                          </a:r>
                        </a:p>
                      </a:txBody>
                      <a:tcPr/>
                    </a:tc>
                    <a:tc>
                      <a:txBody>
                        <a:bodyPr/>
                        <a:lstStyle/>
                        <a:p>
                          <a:pPr algn="ctr"/>
                          <a:r>
                            <a:rPr lang="en-US"/>
                            <a:t> N/A </a:t>
                          </a:r>
                        </a:p>
                      </a:txBody>
                      <a:tcPr/>
                    </a:tc>
                    <a:tc>
                      <a:txBody>
                        <a:bodyPr/>
                        <a:lstStyle/>
                        <a:p>
                          <a:pPr algn="ctr"/>
                          <a:r>
                            <a:rPr lang="en-US"/>
                            <a:t>14 730</a:t>
                          </a:r>
                        </a:p>
                      </a:txBody>
                      <a:tcPr/>
                    </a:tc>
                    <a:extLst>
                      <a:ext uri="{0D108BD9-81ED-4DB2-BD59-A6C34878D82A}">
                        <a16:rowId xmlns:a16="http://schemas.microsoft.com/office/drawing/2014/main" val="322909643"/>
                      </a:ext>
                    </a:extLst>
                  </a:tr>
                </a:tbl>
              </a:graphicData>
            </a:graphic>
          </p:graphicFrame>
        </mc:Choice>
        <mc:Fallback xmlns="">
          <p:graphicFrame>
            <p:nvGraphicFramePr>
              <p:cNvPr id="4" name="Content Placeholder 3">
                <a:extLst>
                  <a:ext uri="{FF2B5EF4-FFF2-40B4-BE49-F238E27FC236}">
                    <a16:creationId xmlns:a16="http://schemas.microsoft.com/office/drawing/2014/main" id="{E0C71CFF-91C1-FECC-91CB-42321FCB51BF}"/>
                  </a:ext>
                </a:extLst>
              </p:cNvPr>
              <p:cNvGraphicFramePr>
                <a:graphicFrameLocks noGrp="1"/>
              </p:cNvGraphicFramePr>
              <p:nvPr>
                <p:ph sz="quarter" idx="13"/>
              </p:nvPr>
            </p:nvGraphicFramePr>
            <p:xfrm>
              <a:off x="527549" y="1980396"/>
              <a:ext cx="7820805" cy="2537651"/>
            </p:xfrm>
            <a:graphic>
              <a:graphicData uri="http://schemas.openxmlformats.org/drawingml/2006/table">
                <a:tbl>
                  <a:tblPr firstRow="1" bandRow="1">
                    <a:tableStyleId>{5C22544A-7EE6-4342-B048-85BDC9FD1C3A}</a:tableStyleId>
                  </a:tblPr>
                  <a:tblGrid>
                    <a:gridCol w="1610009">
                      <a:extLst>
                        <a:ext uri="{9D8B030D-6E8A-4147-A177-3AD203B41FA5}">
                          <a16:colId xmlns:a16="http://schemas.microsoft.com/office/drawing/2014/main" val="1602761170"/>
                        </a:ext>
                      </a:extLst>
                    </a:gridCol>
                    <a:gridCol w="1930608">
                      <a:extLst>
                        <a:ext uri="{9D8B030D-6E8A-4147-A177-3AD203B41FA5}">
                          <a16:colId xmlns:a16="http://schemas.microsoft.com/office/drawing/2014/main" val="2917678623"/>
                        </a:ext>
                      </a:extLst>
                    </a:gridCol>
                    <a:gridCol w="2140094">
                      <a:extLst>
                        <a:ext uri="{9D8B030D-6E8A-4147-A177-3AD203B41FA5}">
                          <a16:colId xmlns:a16="http://schemas.microsoft.com/office/drawing/2014/main" val="11627104"/>
                        </a:ext>
                      </a:extLst>
                    </a:gridCol>
                    <a:gridCol w="2140094">
                      <a:extLst>
                        <a:ext uri="{9D8B030D-6E8A-4147-A177-3AD203B41FA5}">
                          <a16:colId xmlns:a16="http://schemas.microsoft.com/office/drawing/2014/main" val="2953713379"/>
                        </a:ext>
                      </a:extLst>
                    </a:gridCol>
                  </a:tblGrid>
                  <a:tr h="370840">
                    <a:tc>
                      <a:txBody>
                        <a:bodyPr/>
                        <a:lstStyle/>
                        <a:p>
                          <a:r>
                            <a:rPr lang="en-US"/>
                            <a:t>Category</a:t>
                          </a:r>
                        </a:p>
                      </a:txBody>
                      <a:tcPr/>
                    </a:tc>
                    <a:tc>
                      <a:txBody>
                        <a:bodyPr/>
                        <a:lstStyle/>
                        <a:p>
                          <a:r>
                            <a:rPr lang="en-US"/>
                            <a:t>Sub-category</a:t>
                          </a:r>
                        </a:p>
                      </a:txBody>
                      <a:tcPr/>
                    </a:tc>
                    <a:tc>
                      <a:txBody>
                        <a:bodyPr/>
                        <a:lstStyle/>
                        <a:p>
                          <a:r>
                            <a:rPr lang="en-US"/>
                            <a:t>Downscaling factor</a:t>
                          </a:r>
                        </a:p>
                      </a:txBody>
                      <a:tcPr/>
                    </a:tc>
                    <a:tc>
                      <a:txBody>
                        <a:bodyPr/>
                        <a:lstStyle/>
                        <a:p>
                          <a:r>
                            <a:rPr lang="en-US" err="1"/>
                            <a:t>tonnes</a:t>
                          </a:r>
                          <a:endParaRPr lang="en-US"/>
                        </a:p>
                      </a:txBody>
                      <a:tcPr/>
                    </a:tc>
                    <a:extLst>
                      <a:ext uri="{0D108BD9-81ED-4DB2-BD59-A6C34878D82A}">
                        <a16:rowId xmlns:a16="http://schemas.microsoft.com/office/drawing/2014/main" val="3960297234"/>
                      </a:ext>
                    </a:extLst>
                  </a:tr>
                  <a:tr h="612331">
                    <a:tc>
                      <a:txBody>
                        <a:bodyPr/>
                        <a:lstStyle/>
                        <a:p>
                          <a:r>
                            <a:rPr lang="en-US"/>
                            <a:t>Solid waste</a:t>
                          </a:r>
                        </a:p>
                      </a:txBody>
                      <a:tcPr/>
                    </a:tc>
                    <a:tc>
                      <a:txBody>
                        <a:bodyPr/>
                        <a:lstStyle/>
                        <a:p>
                          <a:r>
                            <a:rPr lang="en-US"/>
                            <a:t>MSW</a:t>
                          </a:r>
                        </a:p>
                      </a:txBody>
                      <a:tcPr/>
                    </a:tc>
                    <a:tc>
                      <a:txBody>
                        <a:bodyPr/>
                        <a:lstStyle/>
                        <a:p>
                          <a:endParaRPr lang="en-US"/>
                        </a:p>
                      </a:txBody>
                      <a:tcPr>
                        <a:blipFill>
                          <a:blip r:embed="rId2"/>
                          <a:stretch>
                            <a:fillRect l="-165341" t="-65347" r="-100852" b="-268317"/>
                          </a:stretch>
                        </a:blipFill>
                      </a:tcPr>
                    </a:tc>
                    <a:tc>
                      <a:txBody>
                        <a:bodyPr/>
                        <a:lstStyle/>
                        <a:p>
                          <a:pPr algn="ctr"/>
                          <a:r>
                            <a:rPr lang="en-US"/>
                            <a:t>385 871</a:t>
                          </a:r>
                        </a:p>
                      </a:txBody>
                      <a:tcPr/>
                    </a:tc>
                    <a:extLst>
                      <a:ext uri="{0D108BD9-81ED-4DB2-BD59-A6C34878D82A}">
                        <a16:rowId xmlns:a16="http://schemas.microsoft.com/office/drawing/2014/main" val="683603789"/>
                      </a:ext>
                    </a:extLst>
                  </a:tr>
                  <a:tr h="640080">
                    <a:tc>
                      <a:txBody>
                        <a:bodyPr/>
                        <a:lstStyle/>
                        <a:p>
                          <a:r>
                            <a:rPr lang="en-US"/>
                            <a:t>Biological treatment</a:t>
                          </a:r>
                        </a:p>
                      </a:txBody>
                      <a:tcPr/>
                    </a:tc>
                    <a:tc>
                      <a:txBody>
                        <a:bodyPr/>
                        <a:lstStyle/>
                        <a:p>
                          <a:r>
                            <a:rPr lang="en-US"/>
                            <a:t>Anaerobic digestion</a:t>
                          </a:r>
                        </a:p>
                      </a:txBody>
                      <a:tcPr/>
                    </a:tc>
                    <a:tc>
                      <a:txBody>
                        <a:bodyPr/>
                        <a:lstStyle/>
                        <a:p>
                          <a:endParaRPr lang="en-US"/>
                        </a:p>
                      </a:txBody>
                      <a:tcPr>
                        <a:blipFill>
                          <a:blip r:embed="rId2"/>
                          <a:stretch>
                            <a:fillRect l="-165341" t="-159048" r="-100852" b="-158095"/>
                          </a:stretch>
                        </a:blipFill>
                      </a:tcPr>
                    </a:tc>
                    <a:tc>
                      <a:txBody>
                        <a:bodyPr/>
                        <a:lstStyle/>
                        <a:p>
                          <a:pPr algn="ctr"/>
                          <a:r>
                            <a:rPr lang="en-US"/>
                            <a:t>13 247.5</a:t>
                          </a:r>
                        </a:p>
                      </a:txBody>
                      <a:tcPr/>
                    </a:tc>
                    <a:extLst>
                      <a:ext uri="{0D108BD9-81ED-4DB2-BD59-A6C34878D82A}">
                        <a16:rowId xmlns:a16="http://schemas.microsoft.com/office/drawing/2014/main" val="2189612397"/>
                      </a:ext>
                    </a:extLst>
                  </a:tr>
                  <a:tr h="914400">
                    <a:tc>
                      <a:txBody>
                        <a:bodyPr/>
                        <a:lstStyle/>
                        <a:p>
                          <a:r>
                            <a:rPr lang="en-US"/>
                            <a:t>Incineration and open burning</a:t>
                          </a:r>
                        </a:p>
                      </a:txBody>
                      <a:tcPr/>
                    </a:tc>
                    <a:tc>
                      <a:txBody>
                        <a:bodyPr/>
                        <a:lstStyle/>
                        <a:p>
                          <a:r>
                            <a:rPr lang="en-US"/>
                            <a:t>Incineration</a:t>
                          </a:r>
                        </a:p>
                      </a:txBody>
                      <a:tcPr/>
                    </a:tc>
                    <a:tc>
                      <a:txBody>
                        <a:bodyPr/>
                        <a:lstStyle/>
                        <a:p>
                          <a:pPr algn="ctr"/>
                          <a:r>
                            <a:rPr lang="en-US"/>
                            <a:t> N/A </a:t>
                          </a:r>
                        </a:p>
                      </a:txBody>
                      <a:tcPr/>
                    </a:tc>
                    <a:tc>
                      <a:txBody>
                        <a:bodyPr/>
                        <a:lstStyle/>
                        <a:p>
                          <a:pPr algn="ctr"/>
                          <a:r>
                            <a:rPr lang="en-US"/>
                            <a:t>14 730</a:t>
                          </a:r>
                        </a:p>
                      </a:txBody>
                      <a:tcPr/>
                    </a:tc>
                    <a:extLst>
                      <a:ext uri="{0D108BD9-81ED-4DB2-BD59-A6C34878D82A}">
                        <a16:rowId xmlns:a16="http://schemas.microsoft.com/office/drawing/2014/main" val="322909643"/>
                      </a:ext>
                    </a:extLst>
                  </a:tr>
                </a:tbl>
              </a:graphicData>
            </a:graphic>
          </p:graphicFrame>
        </mc:Fallback>
      </mc:AlternateContent>
      <p:sp>
        <p:nvSpPr>
          <p:cNvPr id="3" name="TextBox 2">
            <a:extLst>
              <a:ext uri="{FF2B5EF4-FFF2-40B4-BE49-F238E27FC236}">
                <a16:creationId xmlns:a16="http://schemas.microsoft.com/office/drawing/2014/main" id="{B7AC3D5C-FEB6-1777-F607-ABC4B121FF99}"/>
              </a:ext>
            </a:extLst>
          </p:cNvPr>
          <p:cNvSpPr txBox="1"/>
          <p:nvPr/>
        </p:nvSpPr>
        <p:spPr>
          <a:xfrm>
            <a:off x="527549" y="4916666"/>
            <a:ext cx="3292248" cy="646331"/>
          </a:xfrm>
          <a:prstGeom prst="rect">
            <a:avLst/>
          </a:prstGeom>
          <a:solidFill>
            <a:schemeClr val="accent2">
              <a:lumMod val="20000"/>
              <a:lumOff val="80000"/>
            </a:schemeClr>
          </a:solidFill>
          <a:ln>
            <a:solidFill>
              <a:schemeClr val="tx1"/>
            </a:solidFill>
          </a:ln>
        </p:spPr>
        <p:txBody>
          <a:bodyPr wrap="none" rtlCol="0">
            <a:spAutoFit/>
          </a:bodyPr>
          <a:lstStyle/>
          <a:p>
            <a:r>
              <a:rPr lang="en-US" b="1"/>
              <a:t>Open burning</a:t>
            </a:r>
          </a:p>
          <a:p>
            <a:pPr algn="ctr"/>
            <a:r>
              <a:rPr lang="en-US"/>
              <a:t>12% * 453 966 = 54 475.9 </a:t>
            </a:r>
            <a:r>
              <a:rPr lang="en-US" err="1"/>
              <a:t>tonnes</a:t>
            </a:r>
            <a:endParaRPr lang="en-US"/>
          </a:p>
        </p:txBody>
      </p:sp>
    </p:spTree>
    <p:extLst>
      <p:ext uri="{BB962C8B-B14F-4D97-AF65-F5344CB8AC3E}">
        <p14:creationId xmlns:p14="http://schemas.microsoft.com/office/powerpoint/2010/main" val="3971878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4EFEB-691D-5408-73BF-56F3836EF3F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E43586-ABA2-2762-C5BB-AB96A25E80F2}"/>
              </a:ext>
            </a:extLst>
          </p:cNvPr>
          <p:cNvSpPr>
            <a:spLocks noGrp="1"/>
          </p:cNvSpPr>
          <p:nvPr>
            <p:ph type="body" sz="quarter" idx="11"/>
          </p:nvPr>
        </p:nvSpPr>
        <p:spPr/>
        <p:txBody>
          <a:bodyPr/>
          <a:lstStyle/>
          <a:p>
            <a:r>
              <a:rPr lang="en-US"/>
              <a:t>Downscaling Solution: Agriculture</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8511E2D4-9C2F-6E77-5798-9E5EE32A1BBC}"/>
                  </a:ext>
                </a:extLst>
              </p:cNvPr>
              <p:cNvGraphicFramePr>
                <a:graphicFrameLocks noGrp="1"/>
              </p:cNvGraphicFramePr>
              <p:nvPr>
                <p:ph sz="quarter" idx="13"/>
                <p:extLst>
                  <p:ext uri="{D42A27DB-BD31-4B8C-83A1-F6EECF244321}">
                    <p14:modId xmlns:p14="http://schemas.microsoft.com/office/powerpoint/2010/main" val="2167461948"/>
                  </p:ext>
                </p:extLst>
              </p:nvPr>
            </p:nvGraphicFramePr>
            <p:xfrm>
              <a:off x="527549" y="2137712"/>
              <a:ext cx="7820805" cy="2069466"/>
            </p:xfrm>
            <a:graphic>
              <a:graphicData uri="http://schemas.openxmlformats.org/drawingml/2006/table">
                <a:tbl>
                  <a:tblPr firstRow="1" bandRow="1">
                    <a:tableStyleId>{5C22544A-7EE6-4342-B048-85BDC9FD1C3A}</a:tableStyleId>
                  </a:tblPr>
                  <a:tblGrid>
                    <a:gridCol w="1610009">
                      <a:extLst>
                        <a:ext uri="{9D8B030D-6E8A-4147-A177-3AD203B41FA5}">
                          <a16:colId xmlns:a16="http://schemas.microsoft.com/office/drawing/2014/main" val="1602761170"/>
                        </a:ext>
                      </a:extLst>
                    </a:gridCol>
                    <a:gridCol w="1930608">
                      <a:extLst>
                        <a:ext uri="{9D8B030D-6E8A-4147-A177-3AD203B41FA5}">
                          <a16:colId xmlns:a16="http://schemas.microsoft.com/office/drawing/2014/main" val="2917678623"/>
                        </a:ext>
                      </a:extLst>
                    </a:gridCol>
                    <a:gridCol w="2140094">
                      <a:extLst>
                        <a:ext uri="{9D8B030D-6E8A-4147-A177-3AD203B41FA5}">
                          <a16:colId xmlns:a16="http://schemas.microsoft.com/office/drawing/2014/main" val="11627104"/>
                        </a:ext>
                      </a:extLst>
                    </a:gridCol>
                    <a:gridCol w="2140094">
                      <a:extLst>
                        <a:ext uri="{9D8B030D-6E8A-4147-A177-3AD203B41FA5}">
                          <a16:colId xmlns:a16="http://schemas.microsoft.com/office/drawing/2014/main" val="2953713379"/>
                        </a:ext>
                      </a:extLst>
                    </a:gridCol>
                  </a:tblGrid>
                  <a:tr h="370840">
                    <a:tc>
                      <a:txBody>
                        <a:bodyPr/>
                        <a:lstStyle/>
                        <a:p>
                          <a:r>
                            <a:rPr lang="en-US"/>
                            <a:t>Category</a:t>
                          </a:r>
                        </a:p>
                      </a:txBody>
                      <a:tcPr/>
                    </a:tc>
                    <a:tc>
                      <a:txBody>
                        <a:bodyPr/>
                        <a:lstStyle/>
                        <a:p>
                          <a:r>
                            <a:rPr lang="en-US"/>
                            <a:t>Sub-category</a:t>
                          </a:r>
                        </a:p>
                      </a:txBody>
                      <a:tcPr/>
                    </a:tc>
                    <a:tc>
                      <a:txBody>
                        <a:bodyPr/>
                        <a:lstStyle/>
                        <a:p>
                          <a:r>
                            <a:rPr lang="en-US"/>
                            <a:t>Downscaling factor</a:t>
                          </a:r>
                        </a:p>
                      </a:txBody>
                      <a:tcPr/>
                    </a:tc>
                    <a:tc>
                      <a:txBody>
                        <a:bodyPr/>
                        <a:lstStyle/>
                        <a:p>
                          <a:r>
                            <a:rPr lang="en-US"/>
                            <a:t>Data for 2025</a:t>
                          </a:r>
                        </a:p>
                      </a:txBody>
                      <a:tcPr/>
                    </a:tc>
                    <a:extLst>
                      <a:ext uri="{0D108BD9-81ED-4DB2-BD59-A6C34878D82A}">
                        <a16:rowId xmlns:a16="http://schemas.microsoft.com/office/drawing/2014/main" val="3960297234"/>
                      </a:ext>
                    </a:extLst>
                  </a:tr>
                  <a:tr h="370840">
                    <a:tc>
                      <a:txBody>
                        <a:bodyPr/>
                        <a:lstStyle/>
                        <a:p>
                          <a:r>
                            <a:rPr lang="en-US"/>
                            <a:t>Livestock</a:t>
                          </a:r>
                        </a:p>
                      </a:txBody>
                      <a:tcPr/>
                    </a:tc>
                    <a:tc>
                      <a:txBody>
                        <a:bodyPr/>
                        <a:lstStyle/>
                        <a:p>
                          <a:r>
                            <a:rPr lang="en-US"/>
                            <a:t>Cattle population</a:t>
                          </a:r>
                        </a:p>
                      </a:txBody>
                      <a:tcPr/>
                    </a:tc>
                    <a:tc>
                      <a:txBody>
                        <a:bodyPr/>
                        <a:lstStyle/>
                        <a:p>
                          <a:pPr/>
                          <a14:m>
                            <m:oMathPara xmlns:m="http://schemas.openxmlformats.org/officeDocument/2006/math">
                              <m:oMath>
                                <m:f>
                                  <m:fPr>
                                    <m:ctrlPr>
                                      <a:rPr lang="en-ZA" b="0" i="1" smtClean="0">
                                        <a:latin typeface="Cambria Math" panose="02040503050406030204" pitchFamily="18" charset="0"/>
                                      </a:rPr>
                                    </m:ctrlPr>
                                  </m:fPr>
                                  <m:num>
                                    <m:r>
                                      <a:rPr lang="en-ZA" b="0" i="1" smtClean="0">
                                        <a:latin typeface="Cambria Math" panose="02040503050406030204" pitchFamily="18" charset="0"/>
                                      </a:rPr>
                                      <m:t>1303</m:t>
                                    </m:r>
                                  </m:num>
                                  <m:den>
                                    <m:r>
                                      <a:rPr lang="en-ZA" b="0" i="1" smtClean="0">
                                        <a:latin typeface="Cambria Math" panose="02040503050406030204" pitchFamily="18" charset="0"/>
                                      </a:rPr>
                                      <m:t>159 475</m:t>
                                    </m:r>
                                  </m:den>
                                </m:f>
                              </m:oMath>
                            </m:oMathPara>
                          </a14:m>
                          <a:endParaRPr lang="en-US"/>
                        </a:p>
                      </a:txBody>
                      <a:tcPr/>
                    </a:tc>
                    <a:tc>
                      <a:txBody>
                        <a:bodyPr/>
                        <a:lstStyle/>
                        <a:p>
                          <a:pPr algn="ctr"/>
                          <a:r>
                            <a:rPr lang="en-US"/>
                            <a:t>19 201 cattle</a:t>
                          </a:r>
                        </a:p>
                      </a:txBody>
                      <a:tcPr/>
                    </a:tc>
                    <a:extLst>
                      <a:ext uri="{0D108BD9-81ED-4DB2-BD59-A6C34878D82A}">
                        <a16:rowId xmlns:a16="http://schemas.microsoft.com/office/drawing/2014/main" val="683603789"/>
                      </a:ext>
                    </a:extLst>
                  </a:tr>
                  <a:tr h="370840">
                    <a:tc>
                      <a:txBody>
                        <a:bodyPr/>
                        <a:lstStyle/>
                        <a:p>
                          <a:r>
                            <a:rPr lang="en-US"/>
                            <a:t>Livestock</a:t>
                          </a:r>
                        </a:p>
                      </a:txBody>
                      <a:tcPr/>
                    </a:tc>
                    <a:tc>
                      <a:txBody>
                        <a:bodyPr/>
                        <a:lstStyle/>
                        <a:p>
                          <a:r>
                            <a:rPr lang="en-US"/>
                            <a:t>Pigs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f>
                                  <m:fPr>
                                    <m:ctrlPr>
                                      <a:rPr lang="en-ZA" b="0" i="1" smtClean="0">
                                        <a:latin typeface="Cambria Math" panose="02040503050406030204" pitchFamily="18" charset="0"/>
                                      </a:rPr>
                                    </m:ctrlPr>
                                  </m:fPr>
                                  <m:num>
                                    <m:r>
                                      <a:rPr lang="en-ZA" b="0" i="1" smtClean="0">
                                        <a:latin typeface="Cambria Math" panose="02040503050406030204" pitchFamily="18" charset="0"/>
                                      </a:rPr>
                                      <m:t>643</m:t>
                                    </m:r>
                                  </m:num>
                                  <m:den>
                                    <m:r>
                                      <a:rPr lang="en-ZA" b="0" i="1" smtClean="0">
                                        <a:latin typeface="Cambria Math" panose="02040503050406030204" pitchFamily="18" charset="0"/>
                                      </a:rPr>
                                      <m:t>20 478</m:t>
                                    </m:r>
                                  </m:den>
                                </m:f>
                              </m:oMath>
                            </m:oMathPara>
                          </a14:m>
                          <a:endParaRPr lang="en-US"/>
                        </a:p>
                      </a:txBody>
                      <a:tcPr/>
                    </a:tc>
                    <a:tc>
                      <a:txBody>
                        <a:bodyPr/>
                        <a:lstStyle/>
                        <a:p>
                          <a:pPr algn="ctr"/>
                          <a:r>
                            <a:rPr lang="en-US"/>
                            <a:t>4 365 pigs</a:t>
                          </a:r>
                        </a:p>
                      </a:txBody>
                      <a:tcPr/>
                    </a:tc>
                    <a:extLst>
                      <a:ext uri="{0D108BD9-81ED-4DB2-BD59-A6C34878D82A}">
                        <a16:rowId xmlns:a16="http://schemas.microsoft.com/office/drawing/2014/main" val="2189612397"/>
                      </a:ext>
                    </a:extLst>
                  </a:tr>
                  <a:tr h="370840">
                    <a:tc>
                      <a:txBody>
                        <a:bodyPr/>
                        <a:lstStyle/>
                        <a:p>
                          <a:r>
                            <a:rPr lang="en-US"/>
                            <a:t>Managed soil</a:t>
                          </a:r>
                        </a:p>
                      </a:txBody>
                      <a:tcPr/>
                    </a:tc>
                    <a:tc>
                      <a:txBody>
                        <a:bodyPr/>
                        <a:lstStyle/>
                        <a:p>
                          <a:r>
                            <a:rPr lang="en-US"/>
                            <a:t>Fertiliser</a:t>
                          </a:r>
                        </a:p>
                      </a:txBody>
                      <a:tcPr/>
                    </a:tc>
                    <a:tc>
                      <a:txBody>
                        <a:bodyPr/>
                        <a:lstStyle/>
                        <a:p>
                          <a:pPr algn="ctr"/>
                          <a:r>
                            <a:rPr lang="en-US"/>
                            <a:t> </a:t>
                          </a:r>
                          <a14:m>
                            <m:oMath xmlns:m="http://schemas.openxmlformats.org/officeDocument/2006/math">
                              <m:f>
                                <m:fPr>
                                  <m:ctrlPr>
                                    <a:rPr lang="en-ZA" b="0" i="1" smtClean="0">
                                      <a:latin typeface="Cambria Math" panose="02040503050406030204" pitchFamily="18" charset="0"/>
                                    </a:rPr>
                                  </m:ctrlPr>
                                </m:fPr>
                                <m:num>
                                  <m:r>
                                    <a:rPr lang="en-ZA" b="0" i="1" smtClean="0">
                                      <a:latin typeface="Cambria Math" panose="02040503050406030204" pitchFamily="18" charset="0"/>
                                    </a:rPr>
                                    <m:t>65 000</m:t>
                                  </m:r>
                                </m:num>
                                <m:den>
                                  <m:r>
                                    <a:rPr lang="en-ZA" b="0" i="1" smtClean="0">
                                      <a:latin typeface="Cambria Math" panose="02040503050406030204" pitchFamily="18" charset="0"/>
                                    </a:rPr>
                                    <m:t>96 250 000</m:t>
                                  </m:r>
                                </m:den>
                              </m:f>
                            </m:oMath>
                          </a14:m>
                          <a:endParaRPr lang="en-US"/>
                        </a:p>
                      </a:txBody>
                      <a:tcPr/>
                    </a:tc>
                    <a:tc>
                      <a:txBody>
                        <a:bodyPr/>
                        <a:lstStyle/>
                        <a:p>
                          <a:pPr algn="ctr"/>
                          <a:r>
                            <a:rPr lang="en-US"/>
                            <a:t>396.62 tonnes</a:t>
                          </a:r>
                        </a:p>
                      </a:txBody>
                      <a:tcPr/>
                    </a:tc>
                    <a:extLst>
                      <a:ext uri="{0D108BD9-81ED-4DB2-BD59-A6C34878D82A}">
                        <a16:rowId xmlns:a16="http://schemas.microsoft.com/office/drawing/2014/main" val="322909643"/>
                      </a:ext>
                    </a:extLst>
                  </a:tr>
                </a:tbl>
              </a:graphicData>
            </a:graphic>
          </p:graphicFrame>
        </mc:Choice>
        <mc:Fallback xmlns="">
          <p:graphicFrame>
            <p:nvGraphicFramePr>
              <p:cNvPr id="4" name="Content Placeholder 3">
                <a:extLst>
                  <a:ext uri="{FF2B5EF4-FFF2-40B4-BE49-F238E27FC236}">
                    <a16:creationId xmlns:a16="http://schemas.microsoft.com/office/drawing/2014/main" id="{8511E2D4-9C2F-6E77-5798-9E5EE32A1BBC}"/>
                  </a:ext>
                </a:extLst>
              </p:cNvPr>
              <p:cNvGraphicFramePr>
                <a:graphicFrameLocks noGrp="1"/>
              </p:cNvGraphicFramePr>
              <p:nvPr>
                <p:ph sz="quarter" idx="13"/>
                <p:extLst>
                  <p:ext uri="{D42A27DB-BD31-4B8C-83A1-F6EECF244321}">
                    <p14:modId xmlns:p14="http://schemas.microsoft.com/office/powerpoint/2010/main" val="2167461948"/>
                  </p:ext>
                </p:extLst>
              </p:nvPr>
            </p:nvGraphicFramePr>
            <p:xfrm>
              <a:off x="527549" y="2137712"/>
              <a:ext cx="7820805" cy="2069466"/>
            </p:xfrm>
            <a:graphic>
              <a:graphicData uri="http://schemas.openxmlformats.org/drawingml/2006/table">
                <a:tbl>
                  <a:tblPr firstRow="1" bandRow="1">
                    <a:tableStyleId>{5C22544A-7EE6-4342-B048-85BDC9FD1C3A}</a:tableStyleId>
                  </a:tblPr>
                  <a:tblGrid>
                    <a:gridCol w="1610009">
                      <a:extLst>
                        <a:ext uri="{9D8B030D-6E8A-4147-A177-3AD203B41FA5}">
                          <a16:colId xmlns:a16="http://schemas.microsoft.com/office/drawing/2014/main" val="1602761170"/>
                        </a:ext>
                      </a:extLst>
                    </a:gridCol>
                    <a:gridCol w="1930608">
                      <a:extLst>
                        <a:ext uri="{9D8B030D-6E8A-4147-A177-3AD203B41FA5}">
                          <a16:colId xmlns:a16="http://schemas.microsoft.com/office/drawing/2014/main" val="2917678623"/>
                        </a:ext>
                      </a:extLst>
                    </a:gridCol>
                    <a:gridCol w="2140094">
                      <a:extLst>
                        <a:ext uri="{9D8B030D-6E8A-4147-A177-3AD203B41FA5}">
                          <a16:colId xmlns:a16="http://schemas.microsoft.com/office/drawing/2014/main" val="11627104"/>
                        </a:ext>
                      </a:extLst>
                    </a:gridCol>
                    <a:gridCol w="2140094">
                      <a:extLst>
                        <a:ext uri="{9D8B030D-6E8A-4147-A177-3AD203B41FA5}">
                          <a16:colId xmlns:a16="http://schemas.microsoft.com/office/drawing/2014/main" val="2953713379"/>
                        </a:ext>
                      </a:extLst>
                    </a:gridCol>
                  </a:tblGrid>
                  <a:tr h="370840">
                    <a:tc>
                      <a:txBody>
                        <a:bodyPr/>
                        <a:lstStyle/>
                        <a:p>
                          <a:r>
                            <a:rPr lang="en-US"/>
                            <a:t>Category</a:t>
                          </a:r>
                        </a:p>
                      </a:txBody>
                      <a:tcPr/>
                    </a:tc>
                    <a:tc>
                      <a:txBody>
                        <a:bodyPr/>
                        <a:lstStyle/>
                        <a:p>
                          <a:r>
                            <a:rPr lang="en-US"/>
                            <a:t>Sub-category</a:t>
                          </a:r>
                        </a:p>
                      </a:txBody>
                      <a:tcPr/>
                    </a:tc>
                    <a:tc>
                      <a:txBody>
                        <a:bodyPr/>
                        <a:lstStyle/>
                        <a:p>
                          <a:r>
                            <a:rPr lang="en-US"/>
                            <a:t>Downscaling factor</a:t>
                          </a:r>
                        </a:p>
                      </a:txBody>
                      <a:tcPr/>
                    </a:tc>
                    <a:tc>
                      <a:txBody>
                        <a:bodyPr/>
                        <a:lstStyle/>
                        <a:p>
                          <a:r>
                            <a:rPr lang="en-US"/>
                            <a:t>Data for 2025</a:t>
                          </a:r>
                        </a:p>
                      </a:txBody>
                      <a:tcPr/>
                    </a:tc>
                    <a:extLst>
                      <a:ext uri="{0D108BD9-81ED-4DB2-BD59-A6C34878D82A}">
                        <a16:rowId xmlns:a16="http://schemas.microsoft.com/office/drawing/2014/main" val="3960297234"/>
                      </a:ext>
                    </a:extLst>
                  </a:tr>
                  <a:tr h="606870">
                    <a:tc>
                      <a:txBody>
                        <a:bodyPr/>
                        <a:lstStyle/>
                        <a:p>
                          <a:r>
                            <a:rPr lang="en-US"/>
                            <a:t>Livestock</a:t>
                          </a:r>
                        </a:p>
                      </a:txBody>
                      <a:tcPr/>
                    </a:tc>
                    <a:tc>
                      <a:txBody>
                        <a:bodyPr/>
                        <a:lstStyle/>
                        <a:p>
                          <a:r>
                            <a:rPr lang="en-US"/>
                            <a:t>Cattle population</a:t>
                          </a:r>
                        </a:p>
                      </a:txBody>
                      <a:tcPr/>
                    </a:tc>
                    <a:tc>
                      <a:txBody>
                        <a:bodyPr/>
                        <a:lstStyle/>
                        <a:p>
                          <a:endParaRPr lang="en-US"/>
                        </a:p>
                      </a:txBody>
                      <a:tcPr>
                        <a:blipFill>
                          <a:blip r:embed="rId2"/>
                          <a:stretch>
                            <a:fillRect l="-165341" t="-66000" r="-100852" b="-182000"/>
                          </a:stretch>
                        </a:blipFill>
                      </a:tcPr>
                    </a:tc>
                    <a:tc>
                      <a:txBody>
                        <a:bodyPr/>
                        <a:lstStyle/>
                        <a:p>
                          <a:pPr algn="ctr"/>
                          <a:r>
                            <a:rPr lang="en-US"/>
                            <a:t>19 201 cattle</a:t>
                          </a:r>
                        </a:p>
                      </a:txBody>
                      <a:tcPr/>
                    </a:tc>
                    <a:extLst>
                      <a:ext uri="{0D108BD9-81ED-4DB2-BD59-A6C34878D82A}">
                        <a16:rowId xmlns:a16="http://schemas.microsoft.com/office/drawing/2014/main" val="683603789"/>
                      </a:ext>
                    </a:extLst>
                  </a:tr>
                  <a:tr h="606806">
                    <a:tc>
                      <a:txBody>
                        <a:bodyPr/>
                        <a:lstStyle/>
                        <a:p>
                          <a:r>
                            <a:rPr lang="en-US"/>
                            <a:t>Livestock</a:t>
                          </a:r>
                        </a:p>
                      </a:txBody>
                      <a:tcPr/>
                    </a:tc>
                    <a:tc>
                      <a:txBody>
                        <a:bodyPr/>
                        <a:lstStyle/>
                        <a:p>
                          <a:r>
                            <a:rPr lang="en-US"/>
                            <a:t>Pigs</a:t>
                          </a:r>
                        </a:p>
                      </a:txBody>
                      <a:tcPr/>
                    </a:tc>
                    <a:tc>
                      <a:txBody>
                        <a:bodyPr/>
                        <a:lstStyle/>
                        <a:p>
                          <a:endParaRPr lang="en-US"/>
                        </a:p>
                      </a:txBody>
                      <a:tcPr>
                        <a:blipFill>
                          <a:blip r:embed="rId2"/>
                          <a:stretch>
                            <a:fillRect l="-165341" t="-166000" r="-100852" b="-82000"/>
                          </a:stretch>
                        </a:blipFill>
                      </a:tcPr>
                    </a:tc>
                    <a:tc>
                      <a:txBody>
                        <a:bodyPr/>
                        <a:lstStyle/>
                        <a:p>
                          <a:pPr algn="ctr"/>
                          <a:r>
                            <a:rPr lang="en-US"/>
                            <a:t>4 365 pigs</a:t>
                          </a:r>
                        </a:p>
                      </a:txBody>
                      <a:tcPr/>
                    </a:tc>
                    <a:extLst>
                      <a:ext uri="{0D108BD9-81ED-4DB2-BD59-A6C34878D82A}">
                        <a16:rowId xmlns:a16="http://schemas.microsoft.com/office/drawing/2014/main" val="2189612397"/>
                      </a:ext>
                    </a:extLst>
                  </a:tr>
                  <a:tr h="484950">
                    <a:tc>
                      <a:txBody>
                        <a:bodyPr/>
                        <a:lstStyle/>
                        <a:p>
                          <a:r>
                            <a:rPr lang="en-US"/>
                            <a:t>Managed soil</a:t>
                          </a:r>
                        </a:p>
                      </a:txBody>
                      <a:tcPr/>
                    </a:tc>
                    <a:tc>
                      <a:txBody>
                        <a:bodyPr/>
                        <a:lstStyle/>
                        <a:p>
                          <a:r>
                            <a:rPr lang="en-US"/>
                            <a:t>Fertiliser</a:t>
                          </a:r>
                        </a:p>
                      </a:txBody>
                      <a:tcPr/>
                    </a:tc>
                    <a:tc>
                      <a:txBody>
                        <a:bodyPr/>
                        <a:lstStyle/>
                        <a:p>
                          <a:endParaRPr lang="en-US"/>
                        </a:p>
                      </a:txBody>
                      <a:tcPr>
                        <a:blipFill>
                          <a:blip r:embed="rId2"/>
                          <a:stretch>
                            <a:fillRect l="-165341" t="-332500" r="-100852" b="-2500"/>
                          </a:stretch>
                        </a:blipFill>
                      </a:tcPr>
                    </a:tc>
                    <a:tc>
                      <a:txBody>
                        <a:bodyPr/>
                        <a:lstStyle/>
                        <a:p>
                          <a:pPr algn="ctr"/>
                          <a:r>
                            <a:rPr lang="en-US"/>
                            <a:t>396.62 tonnes</a:t>
                          </a:r>
                        </a:p>
                      </a:txBody>
                      <a:tcPr/>
                    </a:tc>
                    <a:extLst>
                      <a:ext uri="{0D108BD9-81ED-4DB2-BD59-A6C34878D82A}">
                        <a16:rowId xmlns:a16="http://schemas.microsoft.com/office/drawing/2014/main" val="322909643"/>
                      </a:ext>
                    </a:extLst>
                  </a:tr>
                </a:tbl>
              </a:graphicData>
            </a:graphic>
          </p:graphicFrame>
        </mc:Fallback>
      </mc:AlternateContent>
    </p:spTree>
    <p:extLst>
      <p:ext uri="{BB962C8B-B14F-4D97-AF65-F5344CB8AC3E}">
        <p14:creationId xmlns:p14="http://schemas.microsoft.com/office/powerpoint/2010/main" val="2680407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5E25A-EB79-F144-5C96-F797EAFE429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83B7956-1CFA-58D8-E594-25E92F6A874E}"/>
              </a:ext>
            </a:extLst>
          </p:cNvPr>
          <p:cNvSpPr>
            <a:spLocks noGrp="1"/>
          </p:cNvSpPr>
          <p:nvPr>
            <p:ph type="body" sz="quarter" idx="11"/>
          </p:nvPr>
        </p:nvSpPr>
        <p:spPr/>
        <p:txBody>
          <a:bodyPr/>
          <a:lstStyle/>
          <a:p>
            <a:r>
              <a:rPr lang="en-US"/>
              <a:t>Downscaling Solution: Stationary energy</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8DB07452-5168-4805-E981-85BCB6EE4121}"/>
                  </a:ext>
                </a:extLst>
              </p:cNvPr>
              <p:cNvGraphicFramePr>
                <a:graphicFrameLocks noGrp="1"/>
              </p:cNvGraphicFramePr>
              <p:nvPr>
                <p:ph sz="quarter" idx="13"/>
                <p:extLst>
                  <p:ext uri="{D42A27DB-BD31-4B8C-83A1-F6EECF244321}">
                    <p14:modId xmlns:p14="http://schemas.microsoft.com/office/powerpoint/2010/main" val="65082563"/>
                  </p:ext>
                </p:extLst>
              </p:nvPr>
            </p:nvGraphicFramePr>
            <p:xfrm>
              <a:off x="527549" y="1980396"/>
              <a:ext cx="7820805" cy="3803461"/>
            </p:xfrm>
            <a:graphic>
              <a:graphicData uri="http://schemas.openxmlformats.org/drawingml/2006/table">
                <a:tbl>
                  <a:tblPr firstRow="1" bandRow="1">
                    <a:tableStyleId>{5C22544A-7EE6-4342-B048-85BDC9FD1C3A}</a:tableStyleId>
                  </a:tblPr>
                  <a:tblGrid>
                    <a:gridCol w="1610009">
                      <a:extLst>
                        <a:ext uri="{9D8B030D-6E8A-4147-A177-3AD203B41FA5}">
                          <a16:colId xmlns:a16="http://schemas.microsoft.com/office/drawing/2014/main" val="1602761170"/>
                        </a:ext>
                      </a:extLst>
                    </a:gridCol>
                    <a:gridCol w="1930608">
                      <a:extLst>
                        <a:ext uri="{9D8B030D-6E8A-4147-A177-3AD203B41FA5}">
                          <a16:colId xmlns:a16="http://schemas.microsoft.com/office/drawing/2014/main" val="2917678623"/>
                        </a:ext>
                      </a:extLst>
                    </a:gridCol>
                    <a:gridCol w="2140094">
                      <a:extLst>
                        <a:ext uri="{9D8B030D-6E8A-4147-A177-3AD203B41FA5}">
                          <a16:colId xmlns:a16="http://schemas.microsoft.com/office/drawing/2014/main" val="11627104"/>
                        </a:ext>
                      </a:extLst>
                    </a:gridCol>
                    <a:gridCol w="2140094">
                      <a:extLst>
                        <a:ext uri="{9D8B030D-6E8A-4147-A177-3AD203B41FA5}">
                          <a16:colId xmlns:a16="http://schemas.microsoft.com/office/drawing/2014/main" val="2953713379"/>
                        </a:ext>
                      </a:extLst>
                    </a:gridCol>
                  </a:tblGrid>
                  <a:tr h="370840">
                    <a:tc>
                      <a:txBody>
                        <a:bodyPr/>
                        <a:lstStyle/>
                        <a:p>
                          <a:r>
                            <a:rPr lang="en-US"/>
                            <a:t>Category</a:t>
                          </a:r>
                        </a:p>
                      </a:txBody>
                      <a:tcPr/>
                    </a:tc>
                    <a:tc>
                      <a:txBody>
                        <a:bodyPr/>
                        <a:lstStyle/>
                        <a:p>
                          <a:r>
                            <a:rPr lang="en-US"/>
                            <a:t>Sub-category</a:t>
                          </a:r>
                        </a:p>
                      </a:txBody>
                      <a:tcPr/>
                    </a:tc>
                    <a:tc>
                      <a:txBody>
                        <a:bodyPr/>
                        <a:lstStyle/>
                        <a:p>
                          <a:r>
                            <a:rPr lang="en-US"/>
                            <a:t>Downscaling factor</a:t>
                          </a:r>
                        </a:p>
                      </a:txBody>
                      <a:tcPr/>
                    </a:tc>
                    <a:tc>
                      <a:txBody>
                        <a:bodyPr/>
                        <a:lstStyle/>
                        <a:p>
                          <a:r>
                            <a:rPr lang="en-US"/>
                            <a:t>Result</a:t>
                          </a:r>
                        </a:p>
                      </a:txBody>
                      <a:tcPr/>
                    </a:tc>
                    <a:extLst>
                      <a:ext uri="{0D108BD9-81ED-4DB2-BD59-A6C34878D82A}">
                        <a16:rowId xmlns:a16="http://schemas.microsoft.com/office/drawing/2014/main" val="3960297234"/>
                      </a:ext>
                    </a:extLst>
                  </a:tr>
                  <a:tr h="370840">
                    <a:tc>
                      <a:txBody>
                        <a:bodyPr/>
                        <a:lstStyle/>
                        <a:p>
                          <a:r>
                            <a:rPr lang="en-US"/>
                            <a:t>Residential</a:t>
                          </a:r>
                        </a:p>
                      </a:txBody>
                      <a:tcPr/>
                    </a:tc>
                    <a:tc>
                      <a:txBody>
                        <a:bodyPr/>
                        <a:lstStyle/>
                        <a:p>
                          <a:r>
                            <a:rPr lang="en-US"/>
                            <a:t>Anthracite</a:t>
                          </a:r>
                        </a:p>
                      </a:txBody>
                      <a:tcPr/>
                    </a:tc>
                    <a:tc>
                      <a:txBody>
                        <a:bodyPr/>
                        <a:lstStyle/>
                        <a:p>
                          <a:pPr/>
                          <a14:m>
                            <m:oMathPara xmlns:m="http://schemas.openxmlformats.org/officeDocument/2006/math">
                              <m:oMath>
                                <m:f>
                                  <m:fPr>
                                    <m:ctrlPr>
                                      <a:rPr lang="en-US" b="0" i="1" smtClean="0">
                                        <a:latin typeface="Cambria Math" panose="02040503050406030204" pitchFamily="18" charset="0"/>
                                      </a:rPr>
                                    </m:ctrlPr>
                                  </m:fPr>
                                  <m:num>
                                    <m:r>
                                      <a:rPr lang="en-US" b="0" i="1" smtClean="0">
                                        <a:latin typeface="Cambria Math" panose="02040503050406030204" pitchFamily="18" charset="0"/>
                                      </a:rPr>
                                      <m:t>507 710</m:t>
                                    </m:r>
                                  </m:num>
                                  <m:den>
                                    <m:r>
                                      <a:rPr lang="en-US" b="0" i="1" smtClean="0">
                                        <a:latin typeface="Cambria Math" panose="02040503050406030204" pitchFamily="18" charset="0"/>
                                      </a:rPr>
                                      <m:t>11 960 000</m:t>
                                    </m:r>
                                  </m:den>
                                </m:f>
                              </m:oMath>
                            </m:oMathPara>
                          </a14:m>
                          <a:endParaRPr lang="en-US"/>
                        </a:p>
                      </a:txBody>
                      <a:tcPr/>
                    </a:tc>
                    <a:tc>
                      <a:txBody>
                        <a:bodyPr/>
                        <a:lstStyle/>
                        <a:p>
                          <a:pPr algn="ctr"/>
                          <a:r>
                            <a:rPr lang="en-US"/>
                            <a:t>206.3 tonnes</a:t>
                          </a:r>
                        </a:p>
                      </a:txBody>
                      <a:tcPr/>
                    </a:tc>
                    <a:extLst>
                      <a:ext uri="{0D108BD9-81ED-4DB2-BD59-A6C34878D82A}">
                        <a16:rowId xmlns:a16="http://schemas.microsoft.com/office/drawing/2014/main" val="683603789"/>
                      </a:ext>
                    </a:extLst>
                  </a:tr>
                  <a:tr h="370840">
                    <a:tc>
                      <a:txBody>
                        <a:bodyPr/>
                        <a:lstStyle/>
                        <a:p>
                          <a:r>
                            <a:rPr lang="en-US"/>
                            <a:t>Residential</a:t>
                          </a:r>
                        </a:p>
                      </a:txBody>
                      <a:tcPr/>
                    </a:tc>
                    <a:tc>
                      <a:txBody>
                        <a:bodyPr/>
                        <a:lstStyle/>
                        <a:p>
                          <a:r>
                            <a:rPr lang="en-US"/>
                            <a:t>LPG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f>
                                  <m:fPr>
                                    <m:ctrlPr>
                                      <a:rPr lang="en-US" b="0" i="1" smtClean="0">
                                        <a:latin typeface="Cambria Math" panose="02040503050406030204" pitchFamily="18" charset="0"/>
                                      </a:rPr>
                                    </m:ctrlPr>
                                  </m:fPr>
                                  <m:num>
                                    <m:r>
                                      <a:rPr lang="en-US" b="0" i="1" smtClean="0">
                                        <a:latin typeface="Cambria Math" panose="02040503050406030204" pitchFamily="18" charset="0"/>
                                      </a:rPr>
                                      <m:t>507 710</m:t>
                                    </m:r>
                                  </m:num>
                                  <m:den>
                                    <m:r>
                                      <a:rPr lang="en-US" b="0" i="1" smtClean="0">
                                        <a:latin typeface="Cambria Math" panose="02040503050406030204" pitchFamily="18" charset="0"/>
                                      </a:rPr>
                                      <m:t>11 960 000</m:t>
                                    </m:r>
                                  </m:den>
                                </m:f>
                              </m:oMath>
                            </m:oMathPara>
                          </a14:m>
                          <a:endParaRPr lang="en-US"/>
                        </a:p>
                      </a:txBody>
                      <a:tcPr/>
                    </a:tc>
                    <a:tc>
                      <a:txBody>
                        <a:bodyPr/>
                        <a:lstStyle/>
                        <a:p>
                          <a:pPr algn="ctr"/>
                          <a:r>
                            <a:rPr lang="en-US"/>
                            <a:t>2 661.7 litres</a:t>
                          </a:r>
                        </a:p>
                      </a:txBody>
                      <a:tcPr/>
                    </a:tc>
                    <a:extLst>
                      <a:ext uri="{0D108BD9-81ED-4DB2-BD59-A6C34878D82A}">
                        <a16:rowId xmlns:a16="http://schemas.microsoft.com/office/drawing/2014/main" val="2189612397"/>
                      </a:ext>
                    </a:extLst>
                  </a:tr>
                  <a:tr h="370840">
                    <a:tc>
                      <a:txBody>
                        <a:bodyPr/>
                        <a:lstStyle/>
                        <a:p>
                          <a:r>
                            <a:rPr lang="en-US"/>
                            <a:t>Residential</a:t>
                          </a:r>
                        </a:p>
                      </a:txBody>
                      <a:tcPr/>
                    </a:tc>
                    <a:tc>
                      <a:txBody>
                        <a:bodyPr/>
                        <a:lstStyle/>
                        <a:p>
                          <a:r>
                            <a:rPr lang="en-US"/>
                            <a:t>Electricity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f>
                                  <m:fPr>
                                    <m:ctrlPr>
                                      <a:rPr lang="en-US" b="0" i="1" smtClean="0">
                                        <a:latin typeface="Cambria Math" panose="02040503050406030204" pitchFamily="18" charset="0"/>
                                      </a:rPr>
                                    </m:ctrlPr>
                                  </m:fPr>
                                  <m:num>
                                    <m:r>
                                      <a:rPr lang="en-US" b="0" i="1" smtClean="0">
                                        <a:latin typeface="Cambria Math" panose="02040503050406030204" pitchFamily="18" charset="0"/>
                                      </a:rPr>
                                      <m:t>507 710</m:t>
                                    </m:r>
                                  </m:num>
                                  <m:den>
                                    <m:r>
                                      <a:rPr lang="en-US" b="0" i="1" smtClean="0">
                                        <a:latin typeface="Cambria Math" panose="02040503050406030204" pitchFamily="18" charset="0"/>
                                      </a:rPr>
                                      <m:t>11 960 000</m:t>
                                    </m:r>
                                  </m:den>
                                </m:f>
                              </m:oMath>
                            </m:oMathPara>
                          </a14:m>
                          <a:endParaRPr lang="en-US"/>
                        </a:p>
                      </a:txBody>
                      <a:tcPr/>
                    </a:tc>
                    <a:tc>
                      <a:txBody>
                        <a:bodyPr/>
                        <a:lstStyle/>
                        <a:p>
                          <a:pPr algn="ctr"/>
                          <a:r>
                            <a:rPr lang="en-US"/>
                            <a:t>251.3 GWh</a:t>
                          </a:r>
                        </a:p>
                      </a:txBody>
                      <a:tcPr/>
                    </a:tc>
                    <a:extLst>
                      <a:ext uri="{0D108BD9-81ED-4DB2-BD59-A6C34878D82A}">
                        <a16:rowId xmlns:a16="http://schemas.microsoft.com/office/drawing/2014/main" val="322909643"/>
                      </a:ext>
                    </a:extLst>
                  </a:tr>
                  <a:tr h="370840">
                    <a:tc>
                      <a:txBody>
                        <a:bodyPr/>
                        <a:lstStyle/>
                        <a:p>
                          <a:r>
                            <a:rPr lang="en-US"/>
                            <a:t>Commercial</a:t>
                          </a:r>
                        </a:p>
                      </a:txBody>
                      <a:tcPr/>
                    </a:tc>
                    <a:tc>
                      <a:txBody>
                        <a:bodyPr/>
                        <a:lstStyle/>
                        <a:p>
                          <a:r>
                            <a:rPr lang="en-US"/>
                            <a:t>RFO</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 </a:t>
                          </a:r>
                        </a:p>
                      </a:txBody>
                      <a:tcPr/>
                    </a:tc>
                    <a:tc>
                      <a:txBody>
                        <a:bodyPr/>
                        <a:lstStyle/>
                        <a:p>
                          <a:pPr algn="ctr"/>
                          <a:r>
                            <a:rPr lang="en-US"/>
                            <a:t>380 430 litres</a:t>
                          </a:r>
                        </a:p>
                      </a:txBody>
                      <a:tcPr/>
                    </a:tc>
                    <a:extLst>
                      <a:ext uri="{0D108BD9-81ED-4DB2-BD59-A6C34878D82A}">
                        <a16:rowId xmlns:a16="http://schemas.microsoft.com/office/drawing/2014/main" val="3532185325"/>
                      </a:ext>
                    </a:extLst>
                  </a:tr>
                  <a:tr h="370840">
                    <a:tc>
                      <a:txBody>
                        <a:bodyPr/>
                        <a:lstStyle/>
                        <a:p>
                          <a:r>
                            <a:rPr lang="en-US"/>
                            <a:t>Agriculture</a:t>
                          </a:r>
                        </a:p>
                      </a:txBody>
                      <a:tcPr/>
                    </a:tc>
                    <a:tc>
                      <a:txBody>
                        <a:bodyPr/>
                        <a:lstStyle/>
                        <a:p>
                          <a:r>
                            <a:rPr lang="en-US"/>
                            <a:t>Diesel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f>
                                  <m:fPr>
                                    <m:ctrlPr>
                                      <a:rPr lang="en-US" b="0" i="1" smtClean="0">
                                        <a:latin typeface="Cambria Math" panose="02040503050406030204" pitchFamily="18" charset="0"/>
                                      </a:rPr>
                                    </m:ctrlPr>
                                  </m:fPr>
                                  <m:num>
                                    <m:r>
                                      <a:rPr lang="en-US" b="0" i="1" smtClean="0">
                                        <a:latin typeface="Cambria Math" panose="02040503050406030204" pitchFamily="18" charset="0"/>
                                      </a:rPr>
                                      <m:t>65 000</m:t>
                                    </m:r>
                                  </m:num>
                                  <m:den>
                                    <m:r>
                                      <a:rPr lang="en-US" b="0" i="1" smtClean="0">
                                        <a:latin typeface="Cambria Math" panose="02040503050406030204" pitchFamily="18" charset="0"/>
                                      </a:rPr>
                                      <m:t>96 250 000</m:t>
                                    </m:r>
                                  </m:den>
                                </m:f>
                              </m:oMath>
                            </m:oMathPara>
                          </a14:m>
                          <a:endParaRPr lang="en-US"/>
                        </a:p>
                      </a:txBody>
                      <a:tcPr/>
                    </a:tc>
                    <a:tc>
                      <a:txBody>
                        <a:bodyPr/>
                        <a:lstStyle/>
                        <a:p>
                          <a:pPr algn="ctr"/>
                          <a:r>
                            <a:rPr lang="en-US"/>
                            <a:t>714.8 kl</a:t>
                          </a:r>
                        </a:p>
                      </a:txBody>
                      <a:tcPr/>
                    </a:tc>
                    <a:extLst>
                      <a:ext uri="{0D108BD9-81ED-4DB2-BD59-A6C34878D82A}">
                        <a16:rowId xmlns:a16="http://schemas.microsoft.com/office/drawing/2014/main" val="39824280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Agriculture</a:t>
                          </a:r>
                        </a:p>
                      </a:txBody>
                      <a:tcPr/>
                    </a:tc>
                    <a:tc>
                      <a:txBody>
                        <a:bodyPr/>
                        <a:lstStyle/>
                        <a:p>
                          <a:r>
                            <a:rPr lang="en-US"/>
                            <a:t>Electricity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f>
                                  <m:fPr>
                                    <m:ctrlPr>
                                      <a:rPr lang="en-US" b="0" i="1" smtClean="0">
                                        <a:latin typeface="Cambria Math" panose="02040503050406030204" pitchFamily="18" charset="0"/>
                                      </a:rPr>
                                    </m:ctrlPr>
                                  </m:fPr>
                                  <m:num>
                                    <m:r>
                                      <a:rPr lang="en-US" b="0" i="1" smtClean="0">
                                        <a:latin typeface="Cambria Math" panose="02040503050406030204" pitchFamily="18" charset="0"/>
                                      </a:rPr>
                                      <m:t>65 000</m:t>
                                    </m:r>
                                  </m:num>
                                  <m:den>
                                    <m:r>
                                      <a:rPr lang="en-US" b="0" i="1" smtClean="0">
                                        <a:latin typeface="Cambria Math" panose="02040503050406030204" pitchFamily="18" charset="0"/>
                                      </a:rPr>
                                      <m:t>96 250 000</m:t>
                                    </m:r>
                                  </m:den>
                                </m:f>
                              </m:oMath>
                            </m:oMathPara>
                          </a14:m>
                          <a:endParaRPr lang="en-US"/>
                        </a:p>
                      </a:txBody>
                      <a:tcPr/>
                    </a:tc>
                    <a:tc>
                      <a:txBody>
                        <a:bodyPr/>
                        <a:lstStyle/>
                        <a:p>
                          <a:pPr algn="ctr"/>
                          <a:r>
                            <a:rPr lang="en-US"/>
                            <a:t>4.06 GWh</a:t>
                          </a:r>
                        </a:p>
                      </a:txBody>
                      <a:tcPr/>
                    </a:tc>
                    <a:extLst>
                      <a:ext uri="{0D108BD9-81ED-4DB2-BD59-A6C34878D82A}">
                        <a16:rowId xmlns:a16="http://schemas.microsoft.com/office/drawing/2014/main" val="1942422585"/>
                      </a:ext>
                    </a:extLst>
                  </a:tr>
                </a:tbl>
              </a:graphicData>
            </a:graphic>
          </p:graphicFrame>
        </mc:Choice>
        <mc:Fallback xmlns="">
          <p:graphicFrame>
            <p:nvGraphicFramePr>
              <p:cNvPr id="4" name="Content Placeholder 3">
                <a:extLst>
                  <a:ext uri="{FF2B5EF4-FFF2-40B4-BE49-F238E27FC236}">
                    <a16:creationId xmlns:a16="http://schemas.microsoft.com/office/drawing/2014/main" id="{8DB07452-5168-4805-E981-85BCB6EE4121}"/>
                  </a:ext>
                </a:extLst>
              </p:cNvPr>
              <p:cNvGraphicFramePr>
                <a:graphicFrameLocks noGrp="1"/>
              </p:cNvGraphicFramePr>
              <p:nvPr>
                <p:ph sz="quarter" idx="13"/>
                <p:extLst>
                  <p:ext uri="{D42A27DB-BD31-4B8C-83A1-F6EECF244321}">
                    <p14:modId xmlns:p14="http://schemas.microsoft.com/office/powerpoint/2010/main" val="65082563"/>
                  </p:ext>
                </p:extLst>
              </p:nvPr>
            </p:nvGraphicFramePr>
            <p:xfrm>
              <a:off x="527549" y="1980396"/>
              <a:ext cx="7820805" cy="3803461"/>
            </p:xfrm>
            <a:graphic>
              <a:graphicData uri="http://schemas.openxmlformats.org/drawingml/2006/table">
                <a:tbl>
                  <a:tblPr firstRow="1" bandRow="1">
                    <a:tableStyleId>{5C22544A-7EE6-4342-B048-85BDC9FD1C3A}</a:tableStyleId>
                  </a:tblPr>
                  <a:tblGrid>
                    <a:gridCol w="1610009">
                      <a:extLst>
                        <a:ext uri="{9D8B030D-6E8A-4147-A177-3AD203B41FA5}">
                          <a16:colId xmlns:a16="http://schemas.microsoft.com/office/drawing/2014/main" val="1602761170"/>
                        </a:ext>
                      </a:extLst>
                    </a:gridCol>
                    <a:gridCol w="1930608">
                      <a:extLst>
                        <a:ext uri="{9D8B030D-6E8A-4147-A177-3AD203B41FA5}">
                          <a16:colId xmlns:a16="http://schemas.microsoft.com/office/drawing/2014/main" val="2917678623"/>
                        </a:ext>
                      </a:extLst>
                    </a:gridCol>
                    <a:gridCol w="2140094">
                      <a:extLst>
                        <a:ext uri="{9D8B030D-6E8A-4147-A177-3AD203B41FA5}">
                          <a16:colId xmlns:a16="http://schemas.microsoft.com/office/drawing/2014/main" val="11627104"/>
                        </a:ext>
                      </a:extLst>
                    </a:gridCol>
                    <a:gridCol w="2140094">
                      <a:extLst>
                        <a:ext uri="{9D8B030D-6E8A-4147-A177-3AD203B41FA5}">
                          <a16:colId xmlns:a16="http://schemas.microsoft.com/office/drawing/2014/main" val="2953713379"/>
                        </a:ext>
                      </a:extLst>
                    </a:gridCol>
                  </a:tblGrid>
                  <a:tr h="370840">
                    <a:tc>
                      <a:txBody>
                        <a:bodyPr/>
                        <a:lstStyle/>
                        <a:p>
                          <a:r>
                            <a:rPr lang="en-US"/>
                            <a:t>Category</a:t>
                          </a:r>
                        </a:p>
                      </a:txBody>
                      <a:tcPr/>
                    </a:tc>
                    <a:tc>
                      <a:txBody>
                        <a:bodyPr/>
                        <a:lstStyle/>
                        <a:p>
                          <a:r>
                            <a:rPr lang="en-US"/>
                            <a:t>Sub-category</a:t>
                          </a:r>
                        </a:p>
                      </a:txBody>
                      <a:tcPr/>
                    </a:tc>
                    <a:tc>
                      <a:txBody>
                        <a:bodyPr/>
                        <a:lstStyle/>
                        <a:p>
                          <a:r>
                            <a:rPr lang="en-US"/>
                            <a:t>Downscaling factor</a:t>
                          </a:r>
                        </a:p>
                      </a:txBody>
                      <a:tcPr/>
                    </a:tc>
                    <a:tc>
                      <a:txBody>
                        <a:bodyPr/>
                        <a:lstStyle/>
                        <a:p>
                          <a:r>
                            <a:rPr lang="en-US"/>
                            <a:t>Result</a:t>
                          </a:r>
                        </a:p>
                      </a:txBody>
                      <a:tcPr/>
                    </a:tc>
                    <a:extLst>
                      <a:ext uri="{0D108BD9-81ED-4DB2-BD59-A6C34878D82A}">
                        <a16:rowId xmlns:a16="http://schemas.microsoft.com/office/drawing/2014/main" val="3960297234"/>
                      </a:ext>
                    </a:extLst>
                  </a:tr>
                  <a:tr h="612331">
                    <a:tc>
                      <a:txBody>
                        <a:bodyPr/>
                        <a:lstStyle/>
                        <a:p>
                          <a:r>
                            <a:rPr lang="en-US"/>
                            <a:t>Residential</a:t>
                          </a:r>
                        </a:p>
                      </a:txBody>
                      <a:tcPr/>
                    </a:tc>
                    <a:tc>
                      <a:txBody>
                        <a:bodyPr/>
                        <a:lstStyle/>
                        <a:p>
                          <a:r>
                            <a:rPr lang="en-US"/>
                            <a:t>Anthracite</a:t>
                          </a:r>
                        </a:p>
                      </a:txBody>
                      <a:tcPr/>
                    </a:tc>
                    <a:tc>
                      <a:txBody>
                        <a:bodyPr/>
                        <a:lstStyle/>
                        <a:p>
                          <a:endParaRPr lang="en-US"/>
                        </a:p>
                      </a:txBody>
                      <a:tcPr>
                        <a:blipFill>
                          <a:blip r:embed="rId2"/>
                          <a:stretch>
                            <a:fillRect l="-165341" t="-65347" r="-100852" b="-460396"/>
                          </a:stretch>
                        </a:blipFill>
                      </a:tcPr>
                    </a:tc>
                    <a:tc>
                      <a:txBody>
                        <a:bodyPr/>
                        <a:lstStyle/>
                        <a:p>
                          <a:pPr algn="ctr"/>
                          <a:r>
                            <a:rPr lang="en-US"/>
                            <a:t>206.3 tonnes</a:t>
                          </a:r>
                        </a:p>
                      </a:txBody>
                      <a:tcPr/>
                    </a:tc>
                    <a:extLst>
                      <a:ext uri="{0D108BD9-81ED-4DB2-BD59-A6C34878D82A}">
                        <a16:rowId xmlns:a16="http://schemas.microsoft.com/office/drawing/2014/main" val="683603789"/>
                      </a:ext>
                    </a:extLst>
                  </a:tr>
                  <a:tr h="612331">
                    <a:tc>
                      <a:txBody>
                        <a:bodyPr/>
                        <a:lstStyle/>
                        <a:p>
                          <a:r>
                            <a:rPr lang="en-US"/>
                            <a:t>Residential</a:t>
                          </a:r>
                        </a:p>
                      </a:txBody>
                      <a:tcPr/>
                    </a:tc>
                    <a:tc>
                      <a:txBody>
                        <a:bodyPr/>
                        <a:lstStyle/>
                        <a:p>
                          <a:r>
                            <a:rPr lang="en-US"/>
                            <a:t>LPG</a:t>
                          </a:r>
                        </a:p>
                      </a:txBody>
                      <a:tcPr/>
                    </a:tc>
                    <a:tc>
                      <a:txBody>
                        <a:bodyPr/>
                        <a:lstStyle/>
                        <a:p>
                          <a:endParaRPr lang="en-US"/>
                        </a:p>
                      </a:txBody>
                      <a:tcPr>
                        <a:blipFill>
                          <a:blip r:embed="rId2"/>
                          <a:stretch>
                            <a:fillRect l="-165341" t="-167000" r="-100852" b="-365000"/>
                          </a:stretch>
                        </a:blipFill>
                      </a:tcPr>
                    </a:tc>
                    <a:tc>
                      <a:txBody>
                        <a:bodyPr/>
                        <a:lstStyle/>
                        <a:p>
                          <a:pPr algn="ctr"/>
                          <a:r>
                            <a:rPr lang="en-US"/>
                            <a:t>2 661.7 litres</a:t>
                          </a:r>
                        </a:p>
                      </a:txBody>
                      <a:tcPr/>
                    </a:tc>
                    <a:extLst>
                      <a:ext uri="{0D108BD9-81ED-4DB2-BD59-A6C34878D82A}">
                        <a16:rowId xmlns:a16="http://schemas.microsoft.com/office/drawing/2014/main" val="2189612397"/>
                      </a:ext>
                    </a:extLst>
                  </a:tr>
                  <a:tr h="612331">
                    <a:tc>
                      <a:txBody>
                        <a:bodyPr/>
                        <a:lstStyle/>
                        <a:p>
                          <a:r>
                            <a:rPr lang="en-US"/>
                            <a:t>Residential</a:t>
                          </a:r>
                        </a:p>
                      </a:txBody>
                      <a:tcPr/>
                    </a:tc>
                    <a:tc>
                      <a:txBody>
                        <a:bodyPr/>
                        <a:lstStyle/>
                        <a:p>
                          <a:r>
                            <a:rPr lang="en-US"/>
                            <a:t>Electricity</a:t>
                          </a:r>
                        </a:p>
                      </a:txBody>
                      <a:tcPr/>
                    </a:tc>
                    <a:tc>
                      <a:txBody>
                        <a:bodyPr/>
                        <a:lstStyle/>
                        <a:p>
                          <a:endParaRPr lang="en-US"/>
                        </a:p>
                      </a:txBody>
                      <a:tcPr>
                        <a:blipFill>
                          <a:blip r:embed="rId2"/>
                          <a:stretch>
                            <a:fillRect l="-165341" t="-264356" r="-100852" b="-261386"/>
                          </a:stretch>
                        </a:blipFill>
                      </a:tcPr>
                    </a:tc>
                    <a:tc>
                      <a:txBody>
                        <a:bodyPr/>
                        <a:lstStyle/>
                        <a:p>
                          <a:pPr algn="ctr"/>
                          <a:r>
                            <a:rPr lang="en-US"/>
                            <a:t>251.3 GWh</a:t>
                          </a:r>
                        </a:p>
                      </a:txBody>
                      <a:tcPr/>
                    </a:tc>
                    <a:extLst>
                      <a:ext uri="{0D108BD9-81ED-4DB2-BD59-A6C34878D82A}">
                        <a16:rowId xmlns:a16="http://schemas.microsoft.com/office/drawing/2014/main" val="322909643"/>
                      </a:ext>
                    </a:extLst>
                  </a:tr>
                  <a:tr h="370840">
                    <a:tc>
                      <a:txBody>
                        <a:bodyPr/>
                        <a:lstStyle/>
                        <a:p>
                          <a:r>
                            <a:rPr lang="en-US"/>
                            <a:t>Commercial</a:t>
                          </a:r>
                        </a:p>
                      </a:txBody>
                      <a:tcPr/>
                    </a:tc>
                    <a:tc>
                      <a:txBody>
                        <a:bodyPr/>
                        <a:lstStyle/>
                        <a:p>
                          <a:r>
                            <a:rPr lang="en-US"/>
                            <a:t>RFO</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 </a:t>
                          </a:r>
                        </a:p>
                      </a:txBody>
                      <a:tcPr/>
                    </a:tc>
                    <a:tc>
                      <a:txBody>
                        <a:bodyPr/>
                        <a:lstStyle/>
                        <a:p>
                          <a:pPr algn="ctr"/>
                          <a:r>
                            <a:rPr lang="en-US"/>
                            <a:t>380 430 litres</a:t>
                          </a:r>
                        </a:p>
                      </a:txBody>
                      <a:tcPr/>
                    </a:tc>
                    <a:extLst>
                      <a:ext uri="{0D108BD9-81ED-4DB2-BD59-A6C34878D82A}">
                        <a16:rowId xmlns:a16="http://schemas.microsoft.com/office/drawing/2014/main" val="3532185325"/>
                      </a:ext>
                    </a:extLst>
                  </a:tr>
                  <a:tr h="612394">
                    <a:tc>
                      <a:txBody>
                        <a:bodyPr/>
                        <a:lstStyle/>
                        <a:p>
                          <a:r>
                            <a:rPr lang="en-US"/>
                            <a:t>Agriculture</a:t>
                          </a:r>
                        </a:p>
                      </a:txBody>
                      <a:tcPr/>
                    </a:tc>
                    <a:tc>
                      <a:txBody>
                        <a:bodyPr/>
                        <a:lstStyle/>
                        <a:p>
                          <a:r>
                            <a:rPr lang="en-US"/>
                            <a:t>Diesel</a:t>
                          </a:r>
                        </a:p>
                      </a:txBody>
                      <a:tcPr/>
                    </a:tc>
                    <a:tc>
                      <a:txBody>
                        <a:bodyPr/>
                        <a:lstStyle/>
                        <a:p>
                          <a:endParaRPr lang="en-US"/>
                        </a:p>
                      </a:txBody>
                      <a:tcPr>
                        <a:blipFill>
                          <a:blip r:embed="rId2"/>
                          <a:stretch>
                            <a:fillRect l="-165341" t="-429000" r="-100852" b="-103000"/>
                          </a:stretch>
                        </a:blipFill>
                      </a:tcPr>
                    </a:tc>
                    <a:tc>
                      <a:txBody>
                        <a:bodyPr/>
                        <a:lstStyle/>
                        <a:p>
                          <a:pPr algn="ctr"/>
                          <a:r>
                            <a:rPr lang="en-US"/>
                            <a:t>714.8 kl</a:t>
                          </a:r>
                        </a:p>
                      </a:txBody>
                      <a:tcPr/>
                    </a:tc>
                    <a:extLst>
                      <a:ext uri="{0D108BD9-81ED-4DB2-BD59-A6C34878D82A}">
                        <a16:rowId xmlns:a16="http://schemas.microsoft.com/office/drawing/2014/main" val="3982428094"/>
                      </a:ext>
                    </a:extLst>
                  </a:tr>
                  <a:tr h="6123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Agriculture</a:t>
                          </a:r>
                        </a:p>
                      </a:txBody>
                      <a:tcPr/>
                    </a:tc>
                    <a:tc>
                      <a:txBody>
                        <a:bodyPr/>
                        <a:lstStyle/>
                        <a:p>
                          <a:r>
                            <a:rPr lang="en-US"/>
                            <a:t>Electricity</a:t>
                          </a:r>
                        </a:p>
                      </a:txBody>
                      <a:tcPr/>
                    </a:tc>
                    <a:tc>
                      <a:txBody>
                        <a:bodyPr/>
                        <a:lstStyle/>
                        <a:p>
                          <a:endParaRPr lang="en-US"/>
                        </a:p>
                      </a:txBody>
                      <a:tcPr>
                        <a:blipFill>
                          <a:blip r:embed="rId2"/>
                          <a:stretch>
                            <a:fillRect l="-165341" t="-523762" r="-100852" b="-1980"/>
                          </a:stretch>
                        </a:blipFill>
                      </a:tcPr>
                    </a:tc>
                    <a:tc>
                      <a:txBody>
                        <a:bodyPr/>
                        <a:lstStyle/>
                        <a:p>
                          <a:pPr algn="ctr"/>
                          <a:r>
                            <a:rPr lang="en-US"/>
                            <a:t>4.06 GWh</a:t>
                          </a:r>
                        </a:p>
                      </a:txBody>
                      <a:tcPr/>
                    </a:tc>
                    <a:extLst>
                      <a:ext uri="{0D108BD9-81ED-4DB2-BD59-A6C34878D82A}">
                        <a16:rowId xmlns:a16="http://schemas.microsoft.com/office/drawing/2014/main" val="1942422585"/>
                      </a:ext>
                    </a:extLst>
                  </a:tr>
                </a:tbl>
              </a:graphicData>
            </a:graphic>
          </p:graphicFrame>
        </mc:Fallback>
      </mc:AlternateContent>
    </p:spTree>
    <p:extLst>
      <p:ext uri="{BB962C8B-B14F-4D97-AF65-F5344CB8AC3E}">
        <p14:creationId xmlns:p14="http://schemas.microsoft.com/office/powerpoint/2010/main" val="3697134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97C29-CEED-55D0-B8E7-239512DEEB8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EA7F039-6665-83B3-20CF-46077E694282}"/>
              </a:ext>
            </a:extLst>
          </p:cNvPr>
          <p:cNvSpPr>
            <a:spLocks noGrp="1"/>
          </p:cNvSpPr>
          <p:nvPr>
            <p:ph type="body" sz="quarter" idx="11"/>
          </p:nvPr>
        </p:nvSpPr>
        <p:spPr/>
        <p:txBody>
          <a:bodyPr/>
          <a:lstStyle/>
          <a:p>
            <a:r>
              <a:rPr lang="en-US"/>
              <a:t>Downscaling Solution: Transport</a:t>
            </a:r>
          </a:p>
        </p:txBody>
      </p:sp>
      <mc:AlternateContent xmlns:mc="http://schemas.openxmlformats.org/markup-compatibility/2006">
        <mc:Choice xmlns:a14="http://schemas.microsoft.com/office/drawing/2010/main" Requires="a14">
          <p:graphicFrame>
            <p:nvGraphicFramePr>
              <p:cNvPr id="4" name="Content Placeholder 3">
                <a:extLst>
                  <a:ext uri="{FF2B5EF4-FFF2-40B4-BE49-F238E27FC236}">
                    <a16:creationId xmlns:a16="http://schemas.microsoft.com/office/drawing/2014/main" id="{9221B17B-4DCC-4643-120E-E8047E8B87A8}"/>
                  </a:ext>
                </a:extLst>
              </p:cNvPr>
              <p:cNvGraphicFramePr>
                <a:graphicFrameLocks noGrp="1"/>
              </p:cNvGraphicFramePr>
              <p:nvPr>
                <p:ph sz="quarter" idx="13"/>
                <p:extLst>
                  <p:ext uri="{D42A27DB-BD31-4B8C-83A1-F6EECF244321}">
                    <p14:modId xmlns:p14="http://schemas.microsoft.com/office/powerpoint/2010/main" val="1531448190"/>
                  </p:ext>
                </p:extLst>
              </p:nvPr>
            </p:nvGraphicFramePr>
            <p:xfrm>
              <a:off x="527549" y="1980396"/>
              <a:ext cx="7820805" cy="2573274"/>
            </p:xfrm>
            <a:graphic>
              <a:graphicData uri="http://schemas.openxmlformats.org/drawingml/2006/table">
                <a:tbl>
                  <a:tblPr firstRow="1" bandRow="1">
                    <a:tableStyleId>{5C22544A-7EE6-4342-B048-85BDC9FD1C3A}</a:tableStyleId>
                  </a:tblPr>
                  <a:tblGrid>
                    <a:gridCol w="1610009">
                      <a:extLst>
                        <a:ext uri="{9D8B030D-6E8A-4147-A177-3AD203B41FA5}">
                          <a16:colId xmlns:a16="http://schemas.microsoft.com/office/drawing/2014/main" val="1602761170"/>
                        </a:ext>
                      </a:extLst>
                    </a:gridCol>
                    <a:gridCol w="1930608">
                      <a:extLst>
                        <a:ext uri="{9D8B030D-6E8A-4147-A177-3AD203B41FA5}">
                          <a16:colId xmlns:a16="http://schemas.microsoft.com/office/drawing/2014/main" val="2917678623"/>
                        </a:ext>
                      </a:extLst>
                    </a:gridCol>
                    <a:gridCol w="2140094">
                      <a:extLst>
                        <a:ext uri="{9D8B030D-6E8A-4147-A177-3AD203B41FA5}">
                          <a16:colId xmlns:a16="http://schemas.microsoft.com/office/drawing/2014/main" val="11627104"/>
                        </a:ext>
                      </a:extLst>
                    </a:gridCol>
                    <a:gridCol w="2140094">
                      <a:extLst>
                        <a:ext uri="{9D8B030D-6E8A-4147-A177-3AD203B41FA5}">
                          <a16:colId xmlns:a16="http://schemas.microsoft.com/office/drawing/2014/main" val="2953713379"/>
                        </a:ext>
                      </a:extLst>
                    </a:gridCol>
                  </a:tblGrid>
                  <a:tr h="370840">
                    <a:tc>
                      <a:txBody>
                        <a:bodyPr/>
                        <a:lstStyle/>
                        <a:p>
                          <a:r>
                            <a:rPr lang="en-US"/>
                            <a:t>Category</a:t>
                          </a:r>
                        </a:p>
                      </a:txBody>
                      <a:tcPr/>
                    </a:tc>
                    <a:tc>
                      <a:txBody>
                        <a:bodyPr/>
                        <a:lstStyle/>
                        <a:p>
                          <a:r>
                            <a:rPr lang="en-US"/>
                            <a:t>Sub-category</a:t>
                          </a:r>
                        </a:p>
                      </a:txBody>
                      <a:tcPr/>
                    </a:tc>
                    <a:tc>
                      <a:txBody>
                        <a:bodyPr/>
                        <a:lstStyle/>
                        <a:p>
                          <a:r>
                            <a:rPr lang="en-US"/>
                            <a:t>Downscaling factor</a:t>
                          </a:r>
                        </a:p>
                      </a:txBody>
                      <a:tcPr/>
                    </a:tc>
                    <a:tc>
                      <a:txBody>
                        <a:bodyPr/>
                        <a:lstStyle/>
                        <a:p>
                          <a:r>
                            <a:rPr lang="en-US"/>
                            <a:t>Result</a:t>
                          </a:r>
                        </a:p>
                      </a:txBody>
                      <a:tcPr/>
                    </a:tc>
                    <a:extLst>
                      <a:ext uri="{0D108BD9-81ED-4DB2-BD59-A6C34878D82A}">
                        <a16:rowId xmlns:a16="http://schemas.microsoft.com/office/drawing/2014/main" val="3960297234"/>
                      </a:ext>
                    </a:extLst>
                  </a:tr>
                  <a:tr h="370840">
                    <a:tc>
                      <a:txBody>
                        <a:bodyPr/>
                        <a:lstStyle/>
                        <a:p>
                          <a:r>
                            <a:rPr lang="en-US"/>
                            <a:t>On road</a:t>
                          </a:r>
                        </a:p>
                      </a:txBody>
                      <a:tcPr/>
                    </a:tc>
                    <a:tc>
                      <a:txBody>
                        <a:bodyPr/>
                        <a:lstStyle/>
                        <a:p>
                          <a:r>
                            <a:rPr lang="en-US"/>
                            <a:t>Petrol</a:t>
                          </a:r>
                        </a:p>
                      </a:txBody>
                      <a:tcPr/>
                    </a:tc>
                    <a:tc>
                      <a:txBody>
                        <a:bodyPr/>
                        <a:lstStyle/>
                        <a:p>
                          <a:pPr/>
                          <a14:m>
                            <m:oMathPara xmlns:m="http://schemas.openxmlformats.org/officeDocument/2006/math">
                              <m:oMath>
                                <m:f>
                                  <m:fPr>
                                    <m:ctrlPr>
                                      <a:rPr lang="en-ZA" b="0" i="1" smtClean="0">
                                        <a:latin typeface="Cambria Math" panose="02040503050406030204" pitchFamily="18" charset="0"/>
                                      </a:rPr>
                                    </m:ctrlPr>
                                  </m:fPr>
                                  <m:num>
                                    <m:r>
                                      <a:rPr lang="en-ZA" b="0" i="1" smtClean="0">
                                        <a:latin typeface="Cambria Math" panose="02040503050406030204" pitchFamily="18" charset="0"/>
                                      </a:rPr>
                                      <m:t>216 805</m:t>
                                    </m:r>
                                  </m:num>
                                  <m:den>
                                    <m:r>
                                      <a:rPr lang="en-ZA" b="0" i="1" smtClean="0">
                                        <a:latin typeface="Cambria Math" panose="02040503050406030204" pitchFamily="18" charset="0"/>
                                      </a:rPr>
                                      <m:t>13 500 000</m:t>
                                    </m:r>
                                  </m:den>
                                </m:f>
                              </m:oMath>
                            </m:oMathPara>
                          </a14:m>
                          <a:endParaRPr lang="en-US"/>
                        </a:p>
                      </a:txBody>
                      <a:tcPr/>
                    </a:tc>
                    <a:tc>
                      <a:txBody>
                        <a:bodyPr/>
                        <a:lstStyle/>
                        <a:p>
                          <a:pPr algn="ctr"/>
                          <a:r>
                            <a:rPr lang="en-US"/>
                            <a:t>140 275.48 </a:t>
                          </a:r>
                          <a:r>
                            <a:rPr lang="en-US" err="1"/>
                            <a:t>litres</a:t>
                          </a:r>
                          <a:endParaRPr lang="en-US"/>
                        </a:p>
                      </a:txBody>
                      <a:tcPr/>
                    </a:tc>
                    <a:extLst>
                      <a:ext uri="{0D108BD9-81ED-4DB2-BD59-A6C34878D82A}">
                        <a16:rowId xmlns:a16="http://schemas.microsoft.com/office/drawing/2014/main" val="683603789"/>
                      </a:ext>
                    </a:extLst>
                  </a:tr>
                  <a:tr h="370840">
                    <a:tc>
                      <a:txBody>
                        <a:bodyPr/>
                        <a:lstStyle/>
                        <a:p>
                          <a:r>
                            <a:rPr lang="en-US"/>
                            <a:t>On road</a:t>
                          </a:r>
                        </a:p>
                      </a:txBody>
                      <a:tcPr/>
                    </a:tc>
                    <a:tc>
                      <a:txBody>
                        <a:bodyPr/>
                        <a:lstStyle/>
                        <a:p>
                          <a:r>
                            <a:rPr lang="en-US"/>
                            <a:t>Diesel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f>
                                  <m:fPr>
                                    <m:ctrlPr>
                                      <a:rPr lang="en-ZA" b="0" i="1" smtClean="0">
                                        <a:latin typeface="Cambria Math" panose="02040503050406030204" pitchFamily="18" charset="0"/>
                                      </a:rPr>
                                    </m:ctrlPr>
                                  </m:fPr>
                                  <m:num>
                                    <m:r>
                                      <a:rPr lang="en-ZA" b="0" i="1" smtClean="0">
                                        <a:latin typeface="Cambria Math" panose="02040503050406030204" pitchFamily="18" charset="0"/>
                                      </a:rPr>
                                      <m:t>216 805</m:t>
                                    </m:r>
                                  </m:num>
                                  <m:den>
                                    <m:r>
                                      <a:rPr lang="en-ZA" b="0" i="1" smtClean="0">
                                        <a:latin typeface="Cambria Math" panose="02040503050406030204" pitchFamily="18" charset="0"/>
                                      </a:rPr>
                                      <m:t>13 500 000</m:t>
                                    </m:r>
                                  </m:den>
                                </m:f>
                              </m:oMath>
                            </m:oMathPara>
                          </a14:m>
                          <a:endParaRPr lang="en-US"/>
                        </a:p>
                      </a:txBody>
                      <a:tcPr/>
                    </a:tc>
                    <a:tc>
                      <a:txBody>
                        <a:bodyPr/>
                        <a:lstStyle/>
                        <a:p>
                          <a:pPr algn="ctr"/>
                          <a:r>
                            <a:rPr lang="en-US"/>
                            <a:t>101 624.65 litres</a:t>
                          </a:r>
                        </a:p>
                      </a:txBody>
                      <a:tcPr/>
                    </a:tc>
                    <a:extLst>
                      <a:ext uri="{0D108BD9-81ED-4DB2-BD59-A6C34878D82A}">
                        <a16:rowId xmlns:a16="http://schemas.microsoft.com/office/drawing/2014/main" val="2189612397"/>
                      </a:ext>
                    </a:extLst>
                  </a:tr>
                  <a:tr h="370840">
                    <a:tc>
                      <a:txBody>
                        <a:bodyPr/>
                        <a:lstStyle/>
                        <a:p>
                          <a:r>
                            <a:rPr lang="en-US"/>
                            <a:t>Railways</a:t>
                          </a:r>
                        </a:p>
                      </a:txBody>
                      <a:tcPr/>
                    </a:tc>
                    <a:tc>
                      <a:txBody>
                        <a:bodyPr/>
                        <a:lstStyle/>
                        <a:p>
                          <a:r>
                            <a:rPr lang="en-US"/>
                            <a:t>Diesel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f>
                                  <m:fPr>
                                    <m:ctrlPr>
                                      <a:rPr lang="en-US" b="0" i="1" smtClean="0">
                                        <a:latin typeface="Cambria Math" panose="02040503050406030204" pitchFamily="18" charset="0"/>
                                      </a:rPr>
                                    </m:ctrlPr>
                                  </m:fPr>
                                  <m:num>
                                    <m:r>
                                      <a:rPr lang="en-US" b="0" i="1" smtClean="0">
                                        <a:latin typeface="Cambria Math" panose="02040503050406030204" pitchFamily="18" charset="0"/>
                                      </a:rPr>
                                      <m:t>6</m:t>
                                    </m:r>
                                  </m:num>
                                  <m:den>
                                    <m:r>
                                      <a:rPr lang="en-US" b="0" i="1" smtClean="0">
                                        <a:latin typeface="Cambria Math" panose="02040503050406030204" pitchFamily="18" charset="0"/>
                                      </a:rPr>
                                      <m:t>1 800</m:t>
                                    </m:r>
                                  </m:den>
                                </m:f>
                              </m:oMath>
                            </m:oMathPara>
                          </a14:m>
                          <a:endParaRPr lang="en-US"/>
                        </a:p>
                      </a:txBody>
                      <a:tcPr/>
                    </a:tc>
                    <a:tc>
                      <a:txBody>
                        <a:bodyPr/>
                        <a:lstStyle/>
                        <a:p>
                          <a:pPr algn="ctr"/>
                          <a:r>
                            <a:rPr lang="en-US"/>
                            <a:t>3 466.7 litres</a:t>
                          </a:r>
                        </a:p>
                      </a:txBody>
                      <a:tcPr/>
                    </a:tc>
                    <a:extLst>
                      <a:ext uri="{0D108BD9-81ED-4DB2-BD59-A6C34878D82A}">
                        <a16:rowId xmlns:a16="http://schemas.microsoft.com/office/drawing/2014/main" val="322909643"/>
                      </a:ext>
                    </a:extLst>
                  </a:tr>
                  <a:tr h="370840">
                    <a:tc>
                      <a:txBody>
                        <a:bodyPr/>
                        <a:lstStyle/>
                        <a:p>
                          <a:r>
                            <a:rPr lang="en-US"/>
                            <a:t>Aviation</a:t>
                          </a:r>
                        </a:p>
                      </a:txBody>
                      <a:tcPr/>
                    </a:tc>
                    <a:tc>
                      <a:txBody>
                        <a:bodyPr/>
                        <a:lstStyle/>
                        <a:p>
                          <a:r>
                            <a:rPr lang="en-US"/>
                            <a:t>Jet kerosene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a:t>
                          </a:r>
                        </a:p>
                      </a:txBody>
                      <a:tcPr/>
                    </a:tc>
                    <a:tc>
                      <a:txBody>
                        <a:bodyPr/>
                        <a:lstStyle/>
                        <a:p>
                          <a:pPr algn="ctr"/>
                          <a:r>
                            <a:rPr lang="en-US" dirty="0"/>
                            <a:t>11 337 000 </a:t>
                          </a:r>
                          <a:r>
                            <a:rPr lang="en-US" dirty="0" err="1"/>
                            <a:t>litres</a:t>
                          </a:r>
                          <a:endParaRPr lang="en-US" dirty="0"/>
                        </a:p>
                      </a:txBody>
                      <a:tcPr/>
                    </a:tc>
                    <a:extLst>
                      <a:ext uri="{0D108BD9-81ED-4DB2-BD59-A6C34878D82A}">
                        <a16:rowId xmlns:a16="http://schemas.microsoft.com/office/drawing/2014/main" val="3532185325"/>
                      </a:ext>
                    </a:extLst>
                  </a:tr>
                </a:tbl>
              </a:graphicData>
            </a:graphic>
          </p:graphicFrame>
        </mc:Choice>
        <mc:Fallback>
          <p:graphicFrame>
            <p:nvGraphicFramePr>
              <p:cNvPr id="4" name="Content Placeholder 3">
                <a:extLst>
                  <a:ext uri="{FF2B5EF4-FFF2-40B4-BE49-F238E27FC236}">
                    <a16:creationId xmlns:a16="http://schemas.microsoft.com/office/drawing/2014/main" id="{9221B17B-4DCC-4643-120E-E8047E8B87A8}"/>
                  </a:ext>
                </a:extLst>
              </p:cNvPr>
              <p:cNvGraphicFramePr>
                <a:graphicFrameLocks noGrp="1"/>
              </p:cNvGraphicFramePr>
              <p:nvPr>
                <p:ph sz="quarter" idx="13"/>
                <p:extLst>
                  <p:ext uri="{D42A27DB-BD31-4B8C-83A1-F6EECF244321}">
                    <p14:modId xmlns:p14="http://schemas.microsoft.com/office/powerpoint/2010/main" val="1531448190"/>
                  </p:ext>
                </p:extLst>
              </p:nvPr>
            </p:nvGraphicFramePr>
            <p:xfrm>
              <a:off x="527549" y="1980396"/>
              <a:ext cx="7820805" cy="2573274"/>
            </p:xfrm>
            <a:graphic>
              <a:graphicData uri="http://schemas.openxmlformats.org/drawingml/2006/table">
                <a:tbl>
                  <a:tblPr firstRow="1" bandRow="1">
                    <a:tableStyleId>{5C22544A-7EE6-4342-B048-85BDC9FD1C3A}</a:tableStyleId>
                  </a:tblPr>
                  <a:tblGrid>
                    <a:gridCol w="1610009">
                      <a:extLst>
                        <a:ext uri="{9D8B030D-6E8A-4147-A177-3AD203B41FA5}">
                          <a16:colId xmlns:a16="http://schemas.microsoft.com/office/drawing/2014/main" val="1602761170"/>
                        </a:ext>
                      </a:extLst>
                    </a:gridCol>
                    <a:gridCol w="1930608">
                      <a:extLst>
                        <a:ext uri="{9D8B030D-6E8A-4147-A177-3AD203B41FA5}">
                          <a16:colId xmlns:a16="http://schemas.microsoft.com/office/drawing/2014/main" val="2917678623"/>
                        </a:ext>
                      </a:extLst>
                    </a:gridCol>
                    <a:gridCol w="2140094">
                      <a:extLst>
                        <a:ext uri="{9D8B030D-6E8A-4147-A177-3AD203B41FA5}">
                          <a16:colId xmlns:a16="http://schemas.microsoft.com/office/drawing/2014/main" val="11627104"/>
                        </a:ext>
                      </a:extLst>
                    </a:gridCol>
                    <a:gridCol w="2140094">
                      <a:extLst>
                        <a:ext uri="{9D8B030D-6E8A-4147-A177-3AD203B41FA5}">
                          <a16:colId xmlns:a16="http://schemas.microsoft.com/office/drawing/2014/main" val="2953713379"/>
                        </a:ext>
                      </a:extLst>
                    </a:gridCol>
                  </a:tblGrid>
                  <a:tr h="370840">
                    <a:tc>
                      <a:txBody>
                        <a:bodyPr/>
                        <a:lstStyle/>
                        <a:p>
                          <a:r>
                            <a:rPr lang="en-US"/>
                            <a:t>Category</a:t>
                          </a:r>
                        </a:p>
                      </a:txBody>
                      <a:tcPr/>
                    </a:tc>
                    <a:tc>
                      <a:txBody>
                        <a:bodyPr/>
                        <a:lstStyle/>
                        <a:p>
                          <a:r>
                            <a:rPr lang="en-US"/>
                            <a:t>Sub-category</a:t>
                          </a:r>
                        </a:p>
                      </a:txBody>
                      <a:tcPr/>
                    </a:tc>
                    <a:tc>
                      <a:txBody>
                        <a:bodyPr/>
                        <a:lstStyle/>
                        <a:p>
                          <a:r>
                            <a:rPr lang="en-US"/>
                            <a:t>Downscaling factor</a:t>
                          </a:r>
                        </a:p>
                      </a:txBody>
                      <a:tcPr/>
                    </a:tc>
                    <a:tc>
                      <a:txBody>
                        <a:bodyPr/>
                        <a:lstStyle/>
                        <a:p>
                          <a:r>
                            <a:rPr lang="en-US"/>
                            <a:t>Result</a:t>
                          </a:r>
                        </a:p>
                      </a:txBody>
                      <a:tcPr/>
                    </a:tc>
                    <a:extLst>
                      <a:ext uri="{0D108BD9-81ED-4DB2-BD59-A6C34878D82A}">
                        <a16:rowId xmlns:a16="http://schemas.microsoft.com/office/drawing/2014/main" val="3960297234"/>
                      </a:ext>
                    </a:extLst>
                  </a:tr>
                  <a:tr h="612394">
                    <a:tc>
                      <a:txBody>
                        <a:bodyPr/>
                        <a:lstStyle/>
                        <a:p>
                          <a:r>
                            <a:rPr lang="en-US"/>
                            <a:t>On road</a:t>
                          </a:r>
                        </a:p>
                      </a:txBody>
                      <a:tcPr/>
                    </a:tc>
                    <a:tc>
                      <a:txBody>
                        <a:bodyPr/>
                        <a:lstStyle/>
                        <a:p>
                          <a:r>
                            <a:rPr lang="en-US"/>
                            <a:t>Petrol</a:t>
                          </a:r>
                        </a:p>
                      </a:txBody>
                      <a:tcPr/>
                    </a:tc>
                    <a:tc>
                      <a:txBody>
                        <a:bodyPr/>
                        <a:lstStyle/>
                        <a:p>
                          <a:endParaRPr lang="en-US"/>
                        </a:p>
                      </a:txBody>
                      <a:tcPr>
                        <a:blipFill>
                          <a:blip r:embed="rId2"/>
                          <a:stretch>
                            <a:fillRect l="-165680" t="-63265" r="-101183" b="-273469"/>
                          </a:stretch>
                        </a:blipFill>
                      </a:tcPr>
                    </a:tc>
                    <a:tc>
                      <a:txBody>
                        <a:bodyPr/>
                        <a:lstStyle/>
                        <a:p>
                          <a:pPr algn="ctr"/>
                          <a:r>
                            <a:rPr lang="en-US"/>
                            <a:t>140 275.48 </a:t>
                          </a:r>
                          <a:r>
                            <a:rPr lang="en-US" err="1"/>
                            <a:t>litres</a:t>
                          </a:r>
                          <a:endParaRPr lang="en-US"/>
                        </a:p>
                      </a:txBody>
                      <a:tcPr/>
                    </a:tc>
                    <a:extLst>
                      <a:ext uri="{0D108BD9-81ED-4DB2-BD59-A6C34878D82A}">
                        <a16:rowId xmlns:a16="http://schemas.microsoft.com/office/drawing/2014/main" val="683603789"/>
                      </a:ext>
                    </a:extLst>
                  </a:tr>
                  <a:tr h="612394">
                    <a:tc>
                      <a:txBody>
                        <a:bodyPr/>
                        <a:lstStyle/>
                        <a:p>
                          <a:r>
                            <a:rPr lang="en-US"/>
                            <a:t>On road</a:t>
                          </a:r>
                        </a:p>
                      </a:txBody>
                      <a:tcPr/>
                    </a:tc>
                    <a:tc>
                      <a:txBody>
                        <a:bodyPr/>
                        <a:lstStyle/>
                        <a:p>
                          <a:r>
                            <a:rPr lang="en-US"/>
                            <a:t>Diesel</a:t>
                          </a:r>
                        </a:p>
                      </a:txBody>
                      <a:tcPr/>
                    </a:tc>
                    <a:tc>
                      <a:txBody>
                        <a:bodyPr/>
                        <a:lstStyle/>
                        <a:p>
                          <a:endParaRPr lang="en-US"/>
                        </a:p>
                      </a:txBody>
                      <a:tcPr>
                        <a:blipFill>
                          <a:blip r:embed="rId2"/>
                          <a:stretch>
                            <a:fillRect l="-165680" t="-166667" r="-101183" b="-179167"/>
                          </a:stretch>
                        </a:blipFill>
                      </a:tcPr>
                    </a:tc>
                    <a:tc>
                      <a:txBody>
                        <a:bodyPr/>
                        <a:lstStyle/>
                        <a:p>
                          <a:pPr algn="ctr"/>
                          <a:r>
                            <a:rPr lang="en-US"/>
                            <a:t>101 624.65 litres</a:t>
                          </a:r>
                        </a:p>
                      </a:txBody>
                      <a:tcPr/>
                    </a:tc>
                    <a:extLst>
                      <a:ext uri="{0D108BD9-81ED-4DB2-BD59-A6C34878D82A}">
                        <a16:rowId xmlns:a16="http://schemas.microsoft.com/office/drawing/2014/main" val="2189612397"/>
                      </a:ext>
                    </a:extLst>
                  </a:tr>
                  <a:tr h="606806">
                    <a:tc>
                      <a:txBody>
                        <a:bodyPr/>
                        <a:lstStyle/>
                        <a:p>
                          <a:r>
                            <a:rPr lang="en-US"/>
                            <a:t>Railways</a:t>
                          </a:r>
                        </a:p>
                      </a:txBody>
                      <a:tcPr/>
                    </a:tc>
                    <a:tc>
                      <a:txBody>
                        <a:bodyPr/>
                        <a:lstStyle/>
                        <a:p>
                          <a:r>
                            <a:rPr lang="en-US"/>
                            <a:t>Diesel</a:t>
                          </a:r>
                        </a:p>
                      </a:txBody>
                      <a:tcPr/>
                    </a:tc>
                    <a:tc>
                      <a:txBody>
                        <a:bodyPr/>
                        <a:lstStyle/>
                        <a:p>
                          <a:endParaRPr lang="en-US"/>
                        </a:p>
                      </a:txBody>
                      <a:tcPr>
                        <a:blipFill>
                          <a:blip r:embed="rId2"/>
                          <a:stretch>
                            <a:fillRect l="-165680" t="-261224" r="-101183" b="-75510"/>
                          </a:stretch>
                        </a:blipFill>
                      </a:tcPr>
                    </a:tc>
                    <a:tc>
                      <a:txBody>
                        <a:bodyPr/>
                        <a:lstStyle/>
                        <a:p>
                          <a:pPr algn="ctr"/>
                          <a:r>
                            <a:rPr lang="en-US"/>
                            <a:t>3 466.7 litres</a:t>
                          </a:r>
                        </a:p>
                      </a:txBody>
                      <a:tcPr/>
                    </a:tc>
                    <a:extLst>
                      <a:ext uri="{0D108BD9-81ED-4DB2-BD59-A6C34878D82A}">
                        <a16:rowId xmlns:a16="http://schemas.microsoft.com/office/drawing/2014/main" val="322909643"/>
                      </a:ext>
                    </a:extLst>
                  </a:tr>
                  <a:tr h="370840">
                    <a:tc>
                      <a:txBody>
                        <a:bodyPr/>
                        <a:lstStyle/>
                        <a:p>
                          <a:r>
                            <a:rPr lang="en-US"/>
                            <a:t>Aviation</a:t>
                          </a:r>
                        </a:p>
                      </a:txBody>
                      <a:tcPr/>
                    </a:tc>
                    <a:tc>
                      <a:txBody>
                        <a:bodyPr/>
                        <a:lstStyle/>
                        <a:p>
                          <a:r>
                            <a:rPr lang="en-US"/>
                            <a:t>Jet kerosene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a:t>
                          </a:r>
                        </a:p>
                      </a:txBody>
                      <a:tcPr/>
                    </a:tc>
                    <a:tc>
                      <a:txBody>
                        <a:bodyPr/>
                        <a:lstStyle/>
                        <a:p>
                          <a:pPr algn="ctr"/>
                          <a:r>
                            <a:rPr lang="en-US" dirty="0"/>
                            <a:t>11 337 000 </a:t>
                          </a:r>
                          <a:r>
                            <a:rPr lang="en-US" dirty="0" err="1"/>
                            <a:t>litres</a:t>
                          </a:r>
                          <a:endParaRPr lang="en-US" dirty="0"/>
                        </a:p>
                      </a:txBody>
                      <a:tcPr/>
                    </a:tc>
                    <a:extLst>
                      <a:ext uri="{0D108BD9-81ED-4DB2-BD59-A6C34878D82A}">
                        <a16:rowId xmlns:a16="http://schemas.microsoft.com/office/drawing/2014/main" val="3532185325"/>
                      </a:ext>
                    </a:extLst>
                  </a:tr>
                </a:tbl>
              </a:graphicData>
            </a:graphic>
          </p:graphicFrame>
        </mc:Fallback>
      </mc:AlternateContent>
    </p:spTree>
    <p:extLst>
      <p:ext uri="{BB962C8B-B14F-4D97-AF65-F5344CB8AC3E}">
        <p14:creationId xmlns:p14="http://schemas.microsoft.com/office/powerpoint/2010/main" val="2909702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E7973-E1FD-7D1F-823B-8E9D0FA106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BD1837-4865-BB0D-BCD1-37A15CEDC163}"/>
              </a:ext>
            </a:extLst>
          </p:cNvPr>
          <p:cNvSpPr>
            <a:spLocks noGrp="1"/>
          </p:cNvSpPr>
          <p:nvPr>
            <p:ph sz="quarter" idx="13"/>
          </p:nvPr>
        </p:nvSpPr>
        <p:spPr>
          <a:xfrm>
            <a:off x="515939" y="1710271"/>
            <a:ext cx="5263069" cy="3428995"/>
          </a:xfrm>
        </p:spPr>
        <p:txBody>
          <a:bodyPr/>
          <a:lstStyle/>
          <a:p>
            <a:pPr marL="285750" indent="-285750">
              <a:buFont typeface="Arial" panose="020B0604020202020204" pitchFamily="34" charset="0"/>
              <a:buChar char="•"/>
            </a:pPr>
            <a:r>
              <a:rPr lang="en-ZA"/>
              <a:t>Guiding principles for quality data collection</a:t>
            </a:r>
          </a:p>
          <a:p>
            <a:pPr marL="285750" indent="-285750">
              <a:buFont typeface="Arial" panose="020B0604020202020204" pitchFamily="34" charset="0"/>
              <a:buChar char="•"/>
            </a:pPr>
            <a:r>
              <a:rPr lang="en-ZA">
                <a:latin typeface="+mn-lt"/>
              </a:rPr>
              <a:t>Data quality checks</a:t>
            </a:r>
          </a:p>
        </p:txBody>
      </p:sp>
      <p:sp>
        <p:nvSpPr>
          <p:cNvPr id="2" name="Text Placeholder 1">
            <a:extLst>
              <a:ext uri="{FF2B5EF4-FFF2-40B4-BE49-F238E27FC236}">
                <a16:creationId xmlns:a16="http://schemas.microsoft.com/office/drawing/2014/main" id="{A6B8E117-3829-8979-35CE-65EE2E54403F}"/>
              </a:ext>
            </a:extLst>
          </p:cNvPr>
          <p:cNvSpPr>
            <a:spLocks noGrp="1"/>
          </p:cNvSpPr>
          <p:nvPr>
            <p:ph type="body" sz="quarter" idx="11"/>
          </p:nvPr>
        </p:nvSpPr>
        <p:spPr/>
        <p:txBody>
          <a:bodyPr/>
          <a:lstStyle/>
          <a:p>
            <a:r>
              <a:rPr lang="en-ZA"/>
              <a:t>Ensuring the quality of the activity data</a:t>
            </a:r>
          </a:p>
        </p:txBody>
      </p:sp>
      <p:pic>
        <p:nvPicPr>
          <p:cNvPr id="5" name="Content Placeholder 5">
            <a:extLst>
              <a:ext uri="{FF2B5EF4-FFF2-40B4-BE49-F238E27FC236}">
                <a16:creationId xmlns:a16="http://schemas.microsoft.com/office/drawing/2014/main" id="{27C395A7-C4C5-268F-8C1D-96EF6AA8E417}"/>
              </a:ext>
            </a:extLst>
          </p:cNvPr>
          <p:cNvPicPr>
            <a:picLocks noChangeAspect="1"/>
          </p:cNvPicPr>
          <p:nvPr/>
        </p:nvPicPr>
        <p:blipFill>
          <a:blip r:embed="rId2" cstate="print">
            <a:extLst>
              <a:ext uri="{28A0092B-C50C-407E-A947-70E740481C1C}">
                <a14:useLocalDpi xmlns:a14="http://schemas.microsoft.com/office/drawing/2010/main" val="0"/>
              </a:ext>
            </a:extLst>
          </a:blip>
          <a:srcRect l="69614" t="2522" r="18388" b="4544"/>
          <a:stretch>
            <a:fillRect/>
          </a:stretch>
        </p:blipFill>
        <p:spPr>
          <a:xfrm>
            <a:off x="8220456" y="475781"/>
            <a:ext cx="1746504" cy="5577547"/>
          </a:xfrm>
          <a:prstGeom prst="rect">
            <a:avLst/>
          </a:prstGeom>
        </p:spPr>
      </p:pic>
    </p:spTree>
    <p:extLst>
      <p:ext uri="{BB962C8B-B14F-4D97-AF65-F5344CB8AC3E}">
        <p14:creationId xmlns:p14="http://schemas.microsoft.com/office/powerpoint/2010/main" val="961419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7C0441-5433-5C9F-04A2-8A06A52F6E49}"/>
              </a:ext>
            </a:extLst>
          </p:cNvPr>
          <p:cNvSpPr>
            <a:spLocks noGrp="1"/>
          </p:cNvSpPr>
          <p:nvPr>
            <p:ph type="body" sz="quarter" idx="11"/>
          </p:nvPr>
        </p:nvSpPr>
        <p:spPr/>
        <p:txBody>
          <a:bodyPr/>
          <a:lstStyle/>
          <a:p>
            <a:r>
              <a:rPr lang="en-ZA"/>
              <a:t>Quality checks</a:t>
            </a:r>
          </a:p>
        </p:txBody>
      </p:sp>
      <p:pic>
        <p:nvPicPr>
          <p:cNvPr id="6" name="Picture 5">
            <a:extLst>
              <a:ext uri="{FF2B5EF4-FFF2-40B4-BE49-F238E27FC236}">
                <a16:creationId xmlns:a16="http://schemas.microsoft.com/office/drawing/2014/main" id="{83AF4BF1-5F04-A4C3-7D7A-A87911FF9441}"/>
              </a:ext>
            </a:extLst>
          </p:cNvPr>
          <p:cNvPicPr>
            <a:picLocks noChangeAspect="1"/>
          </p:cNvPicPr>
          <p:nvPr/>
        </p:nvPicPr>
        <p:blipFill>
          <a:blip r:embed="rId2"/>
          <a:srcRect b="4557"/>
          <a:stretch>
            <a:fillRect/>
          </a:stretch>
        </p:blipFill>
        <p:spPr>
          <a:xfrm>
            <a:off x="4337336" y="156279"/>
            <a:ext cx="5282950" cy="6545441"/>
          </a:xfrm>
          <a:prstGeom prst="rect">
            <a:avLst/>
          </a:prstGeom>
          <a:ln>
            <a:solidFill>
              <a:schemeClr val="tx1"/>
            </a:solidFill>
          </a:ln>
        </p:spPr>
      </p:pic>
    </p:spTree>
    <p:extLst>
      <p:ext uri="{BB962C8B-B14F-4D97-AF65-F5344CB8AC3E}">
        <p14:creationId xmlns:p14="http://schemas.microsoft.com/office/powerpoint/2010/main" val="3383035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E4EF5-2C90-F634-C511-468E9006CC7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A3DD31-61D3-D25C-A63E-268013784FDF}"/>
              </a:ext>
            </a:extLst>
          </p:cNvPr>
          <p:cNvSpPr>
            <a:spLocks noGrp="1"/>
          </p:cNvSpPr>
          <p:nvPr>
            <p:ph sz="quarter" idx="13"/>
          </p:nvPr>
        </p:nvSpPr>
        <p:spPr>
          <a:xfrm>
            <a:off x="515939" y="1710271"/>
            <a:ext cx="5263069" cy="3428995"/>
          </a:xfrm>
        </p:spPr>
        <p:txBody>
          <a:bodyPr/>
          <a:lstStyle/>
          <a:p>
            <a:pPr marL="285750" indent="-285750">
              <a:buFont typeface="Arial" panose="020B0604020202020204" pitchFamily="34" charset="0"/>
              <a:buChar char="•"/>
            </a:pPr>
            <a:r>
              <a:rPr lang="en-ZA"/>
              <a:t>Guides the user to the GHG inventory tool</a:t>
            </a:r>
            <a:endParaRPr lang="en-ZA">
              <a:latin typeface="+mn-lt"/>
            </a:endParaRPr>
          </a:p>
        </p:txBody>
      </p:sp>
      <p:sp>
        <p:nvSpPr>
          <p:cNvPr id="2" name="Text Placeholder 1">
            <a:extLst>
              <a:ext uri="{FF2B5EF4-FFF2-40B4-BE49-F238E27FC236}">
                <a16:creationId xmlns:a16="http://schemas.microsoft.com/office/drawing/2014/main" id="{B173922A-0308-E3C6-90EB-AAAFAF06BDAE}"/>
              </a:ext>
            </a:extLst>
          </p:cNvPr>
          <p:cNvSpPr>
            <a:spLocks noGrp="1"/>
          </p:cNvSpPr>
          <p:nvPr>
            <p:ph type="body" sz="quarter" idx="11"/>
          </p:nvPr>
        </p:nvSpPr>
        <p:spPr/>
        <p:txBody>
          <a:bodyPr/>
          <a:lstStyle/>
          <a:p>
            <a:r>
              <a:rPr lang="en-ZA"/>
              <a:t>Using activity data to calculate emissions</a:t>
            </a:r>
          </a:p>
        </p:txBody>
      </p:sp>
      <p:pic>
        <p:nvPicPr>
          <p:cNvPr id="4" name="Content Placeholder 5">
            <a:extLst>
              <a:ext uri="{FF2B5EF4-FFF2-40B4-BE49-F238E27FC236}">
                <a16:creationId xmlns:a16="http://schemas.microsoft.com/office/drawing/2014/main" id="{5FAB4016-2C26-4A42-1678-A8E5D4C5FD1F}"/>
              </a:ext>
            </a:extLst>
          </p:cNvPr>
          <p:cNvPicPr>
            <a:picLocks noChangeAspect="1"/>
          </p:cNvPicPr>
          <p:nvPr/>
        </p:nvPicPr>
        <p:blipFill>
          <a:blip r:embed="rId2" cstate="print">
            <a:extLst>
              <a:ext uri="{28A0092B-C50C-407E-A947-70E740481C1C}">
                <a14:useLocalDpi xmlns:a14="http://schemas.microsoft.com/office/drawing/2010/main" val="0"/>
              </a:ext>
            </a:extLst>
          </a:blip>
          <a:srcRect l="84032" t="2287" r="2616" b="3370"/>
          <a:stretch>
            <a:fillRect/>
          </a:stretch>
        </p:blipFill>
        <p:spPr>
          <a:xfrm>
            <a:off x="8430768" y="549274"/>
            <a:ext cx="1901952" cy="5540470"/>
          </a:xfrm>
          <a:prstGeom prst="rect">
            <a:avLst/>
          </a:prstGeom>
        </p:spPr>
      </p:pic>
      <p:pic>
        <p:nvPicPr>
          <p:cNvPr id="6" name="Picture 5">
            <a:extLst>
              <a:ext uri="{FF2B5EF4-FFF2-40B4-BE49-F238E27FC236}">
                <a16:creationId xmlns:a16="http://schemas.microsoft.com/office/drawing/2014/main" id="{B15E5F64-2617-9993-07CD-029BFB86A6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0693" y="2467165"/>
            <a:ext cx="3013680" cy="1281875"/>
          </a:xfrm>
          <a:prstGeom prst="rect">
            <a:avLst/>
          </a:prstGeom>
        </p:spPr>
      </p:pic>
    </p:spTree>
    <p:extLst>
      <p:ext uri="{BB962C8B-B14F-4D97-AF65-F5344CB8AC3E}">
        <p14:creationId xmlns:p14="http://schemas.microsoft.com/office/powerpoint/2010/main" val="29684259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3B7CC-5E33-AB73-DA81-15E7C7D3690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072CA15-4035-9127-FCD9-72AF7277793D}"/>
              </a:ext>
            </a:extLst>
          </p:cNvPr>
          <p:cNvSpPr>
            <a:spLocks noGrp="1"/>
          </p:cNvSpPr>
          <p:nvPr>
            <p:ph type="body" sz="quarter" idx="12"/>
          </p:nvPr>
        </p:nvSpPr>
        <p:spPr>
          <a:xfrm>
            <a:off x="7125353" y="2780219"/>
            <a:ext cx="4808029" cy="1295388"/>
          </a:xfrm>
        </p:spPr>
        <p:txBody>
          <a:bodyPr>
            <a:normAutofit/>
          </a:bodyPr>
          <a:lstStyle/>
          <a:p>
            <a:pPr lvl="0"/>
            <a:r>
              <a:rPr lang="en-US"/>
              <a:t>GHG inventory tool</a:t>
            </a:r>
          </a:p>
        </p:txBody>
      </p:sp>
      <p:sp>
        <p:nvSpPr>
          <p:cNvPr id="3" name="Text Placeholder 2">
            <a:extLst>
              <a:ext uri="{FF2B5EF4-FFF2-40B4-BE49-F238E27FC236}">
                <a16:creationId xmlns:a16="http://schemas.microsoft.com/office/drawing/2014/main" id="{541B7E4D-8CE1-A55B-9652-B3E33870694A}"/>
              </a:ext>
            </a:extLst>
          </p:cNvPr>
          <p:cNvSpPr>
            <a:spLocks noGrp="1"/>
          </p:cNvSpPr>
          <p:nvPr>
            <p:ph type="body" sz="quarter" idx="13"/>
          </p:nvPr>
        </p:nvSpPr>
        <p:spPr/>
        <p:txBody>
          <a:bodyPr/>
          <a:lstStyle/>
          <a:p>
            <a:r>
              <a:rPr lang="en-GB"/>
              <a:t>4</a:t>
            </a:r>
          </a:p>
        </p:txBody>
      </p:sp>
      <p:pic>
        <p:nvPicPr>
          <p:cNvPr id="4" name="Picture 3">
            <a:extLst>
              <a:ext uri="{FF2B5EF4-FFF2-40B4-BE49-F238E27FC236}">
                <a16:creationId xmlns:a16="http://schemas.microsoft.com/office/drawing/2014/main" id="{46A4790C-8D7A-9E08-EE45-1291F3DADE76}"/>
              </a:ext>
            </a:extLst>
          </p:cNvPr>
          <p:cNvPicPr>
            <a:picLocks noChangeAspect="1"/>
          </p:cNvPicPr>
          <p:nvPr/>
        </p:nvPicPr>
        <p:blipFill>
          <a:blip r:embed="rId2"/>
          <a:stretch>
            <a:fillRect/>
          </a:stretch>
        </p:blipFill>
        <p:spPr>
          <a:xfrm>
            <a:off x="10907321" y="93697"/>
            <a:ext cx="1026061" cy="1046582"/>
          </a:xfrm>
          <a:prstGeom prst="rect">
            <a:avLst/>
          </a:prstGeom>
        </p:spPr>
      </p:pic>
    </p:spTree>
    <p:extLst>
      <p:ext uri="{BB962C8B-B14F-4D97-AF65-F5344CB8AC3E}">
        <p14:creationId xmlns:p14="http://schemas.microsoft.com/office/powerpoint/2010/main" val="513806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806AC3-639D-3EBF-BE1F-FC013846D644}"/>
              </a:ext>
            </a:extLst>
          </p:cNvPr>
          <p:cNvSpPr>
            <a:spLocks noGrp="1"/>
          </p:cNvSpPr>
          <p:nvPr>
            <p:ph type="body" sz="quarter" idx="11"/>
          </p:nvPr>
        </p:nvSpPr>
        <p:spPr>
          <a:xfrm>
            <a:off x="515937" y="4117975"/>
            <a:ext cx="11160125" cy="730885"/>
          </a:xfrm>
        </p:spPr>
        <p:txBody>
          <a:bodyPr/>
          <a:lstStyle/>
          <a:p>
            <a:r>
              <a:rPr lang="en-US"/>
              <a:t>Warmup exercise</a:t>
            </a:r>
          </a:p>
        </p:txBody>
      </p:sp>
    </p:spTree>
    <p:extLst>
      <p:ext uri="{BB962C8B-B14F-4D97-AF65-F5344CB8AC3E}">
        <p14:creationId xmlns:p14="http://schemas.microsoft.com/office/powerpoint/2010/main" val="3747288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bstract background of data">
            <a:extLst>
              <a:ext uri="{FF2B5EF4-FFF2-40B4-BE49-F238E27FC236}">
                <a16:creationId xmlns:a16="http://schemas.microsoft.com/office/drawing/2014/main" id="{B63A7220-8889-3719-3C38-32B4C15E0B6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000" r="25000"/>
          <a:stretch>
            <a:fillRect/>
          </a:stretch>
        </p:blipFill>
        <p:spPr/>
      </p:pic>
      <p:sp>
        <p:nvSpPr>
          <p:cNvPr id="3" name="Content Placeholder 2">
            <a:extLst>
              <a:ext uri="{FF2B5EF4-FFF2-40B4-BE49-F238E27FC236}">
                <a16:creationId xmlns:a16="http://schemas.microsoft.com/office/drawing/2014/main" id="{B8DCE384-2C49-2061-007C-698B6970AB3C}"/>
              </a:ext>
            </a:extLst>
          </p:cNvPr>
          <p:cNvSpPr>
            <a:spLocks noGrp="1"/>
          </p:cNvSpPr>
          <p:nvPr>
            <p:ph type="body" sz="quarter" idx="12"/>
          </p:nvPr>
        </p:nvSpPr>
        <p:spPr/>
        <p:txBody>
          <a:bodyPr/>
          <a:lstStyle/>
          <a:p>
            <a:r>
              <a:rPr lang="en-ZA"/>
              <a:t>Go to tool</a:t>
            </a:r>
          </a:p>
        </p:txBody>
      </p:sp>
    </p:spTree>
    <p:extLst>
      <p:ext uri="{BB962C8B-B14F-4D97-AF65-F5344CB8AC3E}">
        <p14:creationId xmlns:p14="http://schemas.microsoft.com/office/powerpoint/2010/main" val="438866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7CCF6-8957-4C3A-C623-0A38F814C07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7F77EC-653D-ECA9-C879-BA14BF389875}"/>
              </a:ext>
            </a:extLst>
          </p:cNvPr>
          <p:cNvSpPr>
            <a:spLocks noGrp="1"/>
          </p:cNvSpPr>
          <p:nvPr>
            <p:ph type="body" sz="quarter" idx="12"/>
          </p:nvPr>
        </p:nvSpPr>
        <p:spPr>
          <a:xfrm>
            <a:off x="7125353" y="2780219"/>
            <a:ext cx="4808029" cy="1295388"/>
          </a:xfrm>
        </p:spPr>
        <p:txBody>
          <a:bodyPr>
            <a:normAutofit/>
          </a:bodyPr>
          <a:lstStyle/>
          <a:p>
            <a:pPr lvl="0"/>
            <a:r>
              <a:rPr lang="en-US"/>
              <a:t>Exercises</a:t>
            </a:r>
          </a:p>
        </p:txBody>
      </p:sp>
      <p:sp>
        <p:nvSpPr>
          <p:cNvPr id="3" name="Text Placeholder 2">
            <a:extLst>
              <a:ext uri="{FF2B5EF4-FFF2-40B4-BE49-F238E27FC236}">
                <a16:creationId xmlns:a16="http://schemas.microsoft.com/office/drawing/2014/main" id="{8CA46476-30CD-7676-97B8-FC74E179CD04}"/>
              </a:ext>
            </a:extLst>
          </p:cNvPr>
          <p:cNvSpPr>
            <a:spLocks noGrp="1"/>
          </p:cNvSpPr>
          <p:nvPr>
            <p:ph type="body" sz="quarter" idx="13"/>
          </p:nvPr>
        </p:nvSpPr>
        <p:spPr/>
        <p:txBody>
          <a:bodyPr/>
          <a:lstStyle/>
          <a:p>
            <a:r>
              <a:rPr lang="en-GB"/>
              <a:t>5</a:t>
            </a:r>
          </a:p>
        </p:txBody>
      </p:sp>
      <p:sp>
        <p:nvSpPr>
          <p:cNvPr id="5" name="Rectangle 4">
            <a:extLst>
              <a:ext uri="{FF2B5EF4-FFF2-40B4-BE49-F238E27FC236}">
                <a16:creationId xmlns:a16="http://schemas.microsoft.com/office/drawing/2014/main" id="{7CF0DE6E-0DDA-4441-93C5-1926E4B4E932}"/>
              </a:ext>
            </a:extLst>
          </p:cNvPr>
          <p:cNvSpPr/>
          <p:nvPr/>
        </p:nvSpPr>
        <p:spPr>
          <a:xfrm>
            <a:off x="10872216" y="107064"/>
            <a:ext cx="1133472" cy="1239136"/>
          </a:xfrm>
          <a:prstGeom prst="rect">
            <a:avLst/>
          </a:prstGeom>
          <a: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ZA"/>
          </a:p>
        </p:txBody>
      </p:sp>
    </p:spTree>
    <p:extLst>
      <p:ext uri="{BB962C8B-B14F-4D97-AF65-F5344CB8AC3E}">
        <p14:creationId xmlns:p14="http://schemas.microsoft.com/office/powerpoint/2010/main" val="3227652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BC639-4056-16C5-3E83-40660C97221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E37A38-F333-23FF-33B4-0D021735BDC0}"/>
              </a:ext>
            </a:extLst>
          </p:cNvPr>
          <p:cNvSpPr>
            <a:spLocks noGrp="1"/>
          </p:cNvSpPr>
          <p:nvPr>
            <p:ph type="body" sz="quarter" idx="11"/>
          </p:nvPr>
        </p:nvSpPr>
        <p:spPr/>
        <p:txBody>
          <a:bodyPr/>
          <a:lstStyle/>
          <a:p>
            <a:r>
              <a:rPr lang="en-ZA"/>
              <a:t>Sectoral break-out group exercise</a:t>
            </a:r>
          </a:p>
        </p:txBody>
      </p:sp>
      <p:sp>
        <p:nvSpPr>
          <p:cNvPr id="3" name="Content Placeholder 2">
            <a:extLst>
              <a:ext uri="{FF2B5EF4-FFF2-40B4-BE49-F238E27FC236}">
                <a16:creationId xmlns:a16="http://schemas.microsoft.com/office/drawing/2014/main" id="{9681B4CC-305A-3095-DD8F-62914CE12C8F}"/>
              </a:ext>
            </a:extLst>
          </p:cNvPr>
          <p:cNvSpPr>
            <a:spLocks noGrp="1"/>
          </p:cNvSpPr>
          <p:nvPr>
            <p:ph sz="quarter" idx="13"/>
          </p:nvPr>
        </p:nvSpPr>
        <p:spPr/>
        <p:txBody>
          <a:bodyPr/>
          <a:lstStyle/>
          <a:p>
            <a:r>
              <a:rPr lang="en-ZA"/>
              <a:t>Use the data from Exercise 2 and 4 as input data for this exercise</a:t>
            </a:r>
          </a:p>
          <a:p>
            <a:pPr marL="285750" indent="-285750">
              <a:buFont typeface="Arial" panose="020B0604020202020204" pitchFamily="34" charset="0"/>
              <a:buChar char="•"/>
            </a:pPr>
            <a:r>
              <a:rPr lang="en-ZA"/>
              <a:t>Look at your data and identify which categories you have data for</a:t>
            </a:r>
          </a:p>
          <a:p>
            <a:pPr marL="285750" indent="-285750">
              <a:buFont typeface="Arial" panose="020B0604020202020204" pitchFamily="34" charset="0"/>
              <a:buChar char="•"/>
            </a:pPr>
            <a:r>
              <a:rPr lang="en-ZA"/>
              <a:t>Go to the data collection template for your sector</a:t>
            </a:r>
          </a:p>
          <a:p>
            <a:pPr marL="285750" indent="-285750">
              <a:buFont typeface="Arial" panose="020B0604020202020204" pitchFamily="34" charset="0"/>
              <a:buChar char="•"/>
            </a:pPr>
            <a:r>
              <a:rPr lang="en-ZA"/>
              <a:t>Check what input and units are required</a:t>
            </a:r>
          </a:p>
          <a:p>
            <a:pPr marL="285750" indent="-285750">
              <a:buFont typeface="Arial" panose="020B0604020202020204" pitchFamily="34" charset="0"/>
              <a:buChar char="•"/>
            </a:pPr>
            <a:r>
              <a:rPr lang="en-ZA"/>
              <a:t>Make any adjustments to your data in preparation for data entry</a:t>
            </a:r>
          </a:p>
          <a:p>
            <a:pPr marL="285750" indent="-285750">
              <a:buFont typeface="Arial" panose="020B0604020202020204" pitchFamily="34" charset="0"/>
              <a:buChar char="•"/>
            </a:pPr>
            <a:r>
              <a:rPr lang="en-ZA"/>
              <a:t>Try entering the data into the tool</a:t>
            </a:r>
          </a:p>
          <a:p>
            <a:endParaRPr lang="en-ZA"/>
          </a:p>
          <a:p>
            <a:r>
              <a:rPr lang="en-ZA"/>
              <a:t>One representative from each group will come to the front and demonstrate to everyone how you entered your data for your sector</a:t>
            </a:r>
          </a:p>
          <a:p>
            <a:endParaRPr lang="en-ZA"/>
          </a:p>
          <a:p>
            <a:r>
              <a:rPr lang="en-ZA"/>
              <a:t>Facilitator to discuss the emission outputs</a:t>
            </a:r>
          </a:p>
        </p:txBody>
      </p:sp>
      <p:pic>
        <p:nvPicPr>
          <p:cNvPr id="5" name="Graphic 4" descr="Stopwatch with solid fill">
            <a:extLst>
              <a:ext uri="{FF2B5EF4-FFF2-40B4-BE49-F238E27FC236}">
                <a16:creationId xmlns:a16="http://schemas.microsoft.com/office/drawing/2014/main" id="{097901B4-93C1-0EF7-FF9D-9502B9D32D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45168" y="2243328"/>
            <a:ext cx="2100072" cy="2100072"/>
          </a:xfrm>
          <a:prstGeom prst="rect">
            <a:avLst/>
          </a:prstGeom>
        </p:spPr>
      </p:pic>
      <p:sp>
        <p:nvSpPr>
          <p:cNvPr id="7" name="TextBox 6">
            <a:extLst>
              <a:ext uri="{FF2B5EF4-FFF2-40B4-BE49-F238E27FC236}">
                <a16:creationId xmlns:a16="http://schemas.microsoft.com/office/drawing/2014/main" id="{30229CFD-15C1-7BC7-5EB5-39E273425BA1}"/>
              </a:ext>
            </a:extLst>
          </p:cNvPr>
          <p:cNvSpPr txBox="1"/>
          <p:nvPr/>
        </p:nvSpPr>
        <p:spPr>
          <a:xfrm>
            <a:off x="9555480" y="4343400"/>
            <a:ext cx="1889760" cy="1200329"/>
          </a:xfrm>
          <a:prstGeom prst="rect">
            <a:avLst/>
          </a:prstGeom>
          <a:noFill/>
        </p:spPr>
        <p:txBody>
          <a:bodyPr wrap="square" rtlCol="0">
            <a:spAutoFit/>
          </a:bodyPr>
          <a:lstStyle/>
          <a:p>
            <a:r>
              <a:rPr lang="en-ZA" sz="3600" b="1">
                <a:solidFill>
                  <a:schemeClr val="bg1"/>
                </a:solidFill>
              </a:rPr>
              <a:t>45 min + 30 min</a:t>
            </a:r>
          </a:p>
        </p:txBody>
      </p:sp>
    </p:spTree>
    <p:extLst>
      <p:ext uri="{BB962C8B-B14F-4D97-AF65-F5344CB8AC3E}">
        <p14:creationId xmlns:p14="http://schemas.microsoft.com/office/powerpoint/2010/main" val="2941415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B6D3-EEE1-908F-4903-62E7FB4B4E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6E5A92B-BC50-CA11-5B9A-B22C8BB2ABF0}"/>
              </a:ext>
            </a:extLst>
          </p:cNvPr>
          <p:cNvSpPr>
            <a:spLocks noGrp="1"/>
          </p:cNvSpPr>
          <p:nvPr>
            <p:ph type="body" sz="quarter" idx="12"/>
          </p:nvPr>
        </p:nvSpPr>
        <p:spPr>
          <a:xfrm>
            <a:off x="7125353" y="2780219"/>
            <a:ext cx="4808029" cy="1295388"/>
          </a:xfrm>
        </p:spPr>
        <p:txBody>
          <a:bodyPr>
            <a:normAutofit/>
          </a:bodyPr>
          <a:lstStyle/>
          <a:p>
            <a:r>
              <a:rPr lang="en-US"/>
              <a:t>Climate finance guide</a:t>
            </a:r>
          </a:p>
        </p:txBody>
      </p:sp>
      <p:sp>
        <p:nvSpPr>
          <p:cNvPr id="3" name="Text Placeholder 2">
            <a:extLst>
              <a:ext uri="{FF2B5EF4-FFF2-40B4-BE49-F238E27FC236}">
                <a16:creationId xmlns:a16="http://schemas.microsoft.com/office/drawing/2014/main" id="{17E41CB1-1DC9-6AE2-5CBB-8D10AA617AB4}"/>
              </a:ext>
            </a:extLst>
          </p:cNvPr>
          <p:cNvSpPr>
            <a:spLocks noGrp="1"/>
          </p:cNvSpPr>
          <p:nvPr>
            <p:ph type="body" sz="quarter" idx="13"/>
          </p:nvPr>
        </p:nvSpPr>
        <p:spPr/>
        <p:txBody>
          <a:bodyPr/>
          <a:lstStyle/>
          <a:p>
            <a:r>
              <a:rPr lang="en-GB"/>
              <a:t>6</a:t>
            </a:r>
          </a:p>
        </p:txBody>
      </p:sp>
    </p:spTree>
    <p:extLst>
      <p:ext uri="{BB962C8B-B14F-4D97-AF65-F5344CB8AC3E}">
        <p14:creationId xmlns:p14="http://schemas.microsoft.com/office/powerpoint/2010/main" val="3552204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CAD201F-9218-8484-7B25-A6568C8755E1}"/>
              </a:ext>
            </a:extLst>
          </p:cNvPr>
          <p:cNvSpPr>
            <a:spLocks noGrp="1"/>
          </p:cNvSpPr>
          <p:nvPr>
            <p:ph type="body" sz="quarter" idx="11"/>
          </p:nvPr>
        </p:nvSpPr>
        <p:spPr/>
        <p:txBody>
          <a:bodyPr/>
          <a:lstStyle/>
          <a:p>
            <a:r>
              <a:rPr lang="en-US"/>
              <a:t>The role of municipalities in mitigation </a:t>
            </a:r>
          </a:p>
        </p:txBody>
      </p:sp>
      <p:sp>
        <p:nvSpPr>
          <p:cNvPr id="5" name="Content Placeholder 4">
            <a:extLst>
              <a:ext uri="{FF2B5EF4-FFF2-40B4-BE49-F238E27FC236}">
                <a16:creationId xmlns:a16="http://schemas.microsoft.com/office/drawing/2014/main" id="{6A323A11-433E-FEBF-6843-A83EEA97FA98}"/>
              </a:ext>
            </a:extLst>
          </p:cNvPr>
          <p:cNvSpPr>
            <a:spLocks noGrp="1"/>
          </p:cNvSpPr>
          <p:nvPr>
            <p:ph sz="quarter" idx="13"/>
          </p:nvPr>
        </p:nvSpPr>
        <p:spPr/>
        <p:txBody>
          <a:bodyPr/>
          <a:lstStyle/>
          <a:p>
            <a:pPr marL="285750" indent="-285750">
              <a:buFont typeface="Arial" panose="020B0604020202020204" pitchFamily="34" charset="0"/>
              <a:buChar char="•"/>
            </a:pPr>
            <a:r>
              <a:rPr lang="en-ZA"/>
              <a:t>Municipalities role is service delivery - electricity supply, water supply, sanitation, waste management, transport, public lighting, and local economic development. </a:t>
            </a:r>
          </a:p>
          <a:p>
            <a:pPr marL="285750" indent="-285750">
              <a:buFont typeface="Arial" panose="020B0604020202020204" pitchFamily="34" charset="0"/>
              <a:buChar char="•"/>
            </a:pPr>
            <a:r>
              <a:rPr lang="en-ZA"/>
              <a:t>These activities can also be a significant source of greenhouse gas emissions, and designing them properly can limit emissions. </a:t>
            </a:r>
          </a:p>
          <a:p>
            <a:pPr marL="285750" indent="-285750">
              <a:buFont typeface="Arial" panose="020B0604020202020204" pitchFamily="34" charset="0"/>
              <a:buChar char="•"/>
            </a:pPr>
            <a:r>
              <a:rPr lang="en-ZA"/>
              <a:t>Challenges to service delivery (limited financial resources, a lack of implementation capacity, and uncoordinated planning), can also limit ability to do mitigation action to reduce emissions. </a:t>
            </a:r>
          </a:p>
          <a:p>
            <a:pPr marL="285750" indent="-285750">
              <a:buFont typeface="Arial" panose="020B0604020202020204" pitchFamily="34" charset="0"/>
              <a:buChar char="•"/>
            </a:pPr>
            <a:r>
              <a:rPr lang="en-ZA"/>
              <a:t>Mitigation can thus turn into another unfunded demand being placed on already overburdened municipalities.</a:t>
            </a:r>
          </a:p>
          <a:p>
            <a:pPr marL="285750" indent="-285750">
              <a:buFont typeface="Arial" panose="020B0604020202020204" pitchFamily="34" charset="0"/>
              <a:buChar char="•"/>
            </a:pPr>
            <a:r>
              <a:rPr lang="en-ZA"/>
              <a:t>This does not have to be the case. </a:t>
            </a:r>
          </a:p>
          <a:p>
            <a:pPr marL="742950" lvl="1" indent="-285750">
              <a:buFont typeface="Arial" panose="020B0604020202020204" pitchFamily="34" charset="0"/>
              <a:buChar char="•"/>
            </a:pPr>
            <a:r>
              <a:rPr lang="en-ZA">
                <a:latin typeface="+mn-lt"/>
              </a:rPr>
              <a:t>Reducing emissions associated with government activities can increase efficiency and positive impacts and reduce costs. </a:t>
            </a:r>
          </a:p>
          <a:p>
            <a:pPr marL="742950" lvl="1" indent="-285750">
              <a:buFont typeface="Arial" panose="020B0604020202020204" pitchFamily="34" charset="0"/>
              <a:buChar char="•"/>
            </a:pPr>
            <a:r>
              <a:rPr lang="en-ZA">
                <a:latin typeface="+mn-lt"/>
              </a:rPr>
              <a:t>Significant amounts of climate finance are being mobilised in South Africa and internationally to support mitigation and increase service delivery – thereby contributing to a just transition. </a:t>
            </a:r>
          </a:p>
          <a:p>
            <a:endParaRPr lang="en-US"/>
          </a:p>
        </p:txBody>
      </p:sp>
    </p:spTree>
    <p:extLst>
      <p:ext uri="{BB962C8B-B14F-4D97-AF65-F5344CB8AC3E}">
        <p14:creationId xmlns:p14="http://schemas.microsoft.com/office/powerpoint/2010/main" val="34176256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0486CC-3F67-DD5D-32D1-51944760EC9D}"/>
              </a:ext>
            </a:extLst>
          </p:cNvPr>
          <p:cNvSpPr>
            <a:spLocks noGrp="1"/>
          </p:cNvSpPr>
          <p:nvPr>
            <p:ph type="body" sz="quarter" idx="11"/>
          </p:nvPr>
        </p:nvSpPr>
        <p:spPr>
          <a:xfrm>
            <a:off x="515937" y="549275"/>
            <a:ext cx="11160125" cy="730885"/>
          </a:xfrm>
        </p:spPr>
        <p:txBody>
          <a:bodyPr anchor="ctr">
            <a:normAutofit/>
          </a:bodyPr>
          <a:lstStyle/>
          <a:p>
            <a:r>
              <a:rPr lang="en-US"/>
              <a:t>Examples of links between service delivery and mitigation </a:t>
            </a:r>
          </a:p>
        </p:txBody>
      </p:sp>
      <p:graphicFrame>
        <p:nvGraphicFramePr>
          <p:cNvPr id="5" name="Content Placeholder 2">
            <a:extLst>
              <a:ext uri="{FF2B5EF4-FFF2-40B4-BE49-F238E27FC236}">
                <a16:creationId xmlns:a16="http://schemas.microsoft.com/office/drawing/2014/main" id="{2547A171-886A-A050-A377-2C5A2BCD087F}"/>
              </a:ext>
            </a:extLst>
          </p:cNvPr>
          <p:cNvGraphicFramePr>
            <a:graphicFrameLocks noGrp="1"/>
          </p:cNvGraphicFramePr>
          <p:nvPr>
            <p:ph sz="quarter" idx="13"/>
            <p:extLst>
              <p:ext uri="{D42A27DB-BD31-4B8C-83A1-F6EECF244321}">
                <p14:modId xmlns:p14="http://schemas.microsoft.com/office/powerpoint/2010/main" val="3061316374"/>
              </p:ext>
            </p:extLst>
          </p:nvPr>
        </p:nvGraphicFramePr>
        <p:xfrm>
          <a:off x="515938" y="1671780"/>
          <a:ext cx="11160125" cy="46461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68687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2D97A2-1F43-E7AA-6EDD-D71518E71373}"/>
              </a:ext>
            </a:extLst>
          </p:cNvPr>
          <p:cNvSpPr/>
          <p:nvPr/>
        </p:nvSpPr>
        <p:spPr>
          <a:xfrm>
            <a:off x="515937" y="1524000"/>
            <a:ext cx="11160125" cy="11582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37C58A80-1813-FEC9-0F00-DF71901B35B3}"/>
              </a:ext>
            </a:extLst>
          </p:cNvPr>
          <p:cNvSpPr>
            <a:spLocks noGrp="1"/>
          </p:cNvSpPr>
          <p:nvPr>
            <p:ph type="body" sz="quarter" idx="11"/>
          </p:nvPr>
        </p:nvSpPr>
        <p:spPr/>
        <p:txBody>
          <a:bodyPr/>
          <a:lstStyle/>
          <a:p>
            <a:r>
              <a:rPr lang="en-US"/>
              <a:t>Funding versus financing</a:t>
            </a:r>
          </a:p>
        </p:txBody>
      </p:sp>
      <p:sp>
        <p:nvSpPr>
          <p:cNvPr id="3" name="Content Placeholder 2">
            <a:extLst>
              <a:ext uri="{FF2B5EF4-FFF2-40B4-BE49-F238E27FC236}">
                <a16:creationId xmlns:a16="http://schemas.microsoft.com/office/drawing/2014/main" id="{67B39047-450D-45BD-7730-82F323AF31FC}"/>
              </a:ext>
            </a:extLst>
          </p:cNvPr>
          <p:cNvSpPr>
            <a:spLocks noGrp="1"/>
          </p:cNvSpPr>
          <p:nvPr>
            <p:ph sz="quarter" idx="13"/>
          </p:nvPr>
        </p:nvSpPr>
        <p:spPr/>
        <p:txBody>
          <a:bodyPr>
            <a:normAutofit/>
          </a:bodyPr>
          <a:lstStyle/>
          <a:p>
            <a:pPr marL="285750" lvl="0" indent="-285750">
              <a:buFont typeface="Arial" panose="020B0604020202020204" pitchFamily="34" charset="0"/>
              <a:buChar char="•"/>
            </a:pPr>
            <a:r>
              <a:rPr lang="en-ZA" sz="2000" b="1">
                <a:solidFill>
                  <a:schemeClr val="bg1"/>
                </a:solidFill>
              </a:rPr>
              <a:t>Financing:</a:t>
            </a:r>
            <a:r>
              <a:rPr lang="en-ZA" sz="2000">
                <a:solidFill>
                  <a:schemeClr val="bg1"/>
                </a:solidFill>
              </a:rPr>
              <a:t> upfront capital used to implement projects </a:t>
            </a:r>
          </a:p>
          <a:p>
            <a:pPr marL="285750" lvl="0" indent="-285750">
              <a:buFont typeface="Arial" panose="020B0604020202020204" pitchFamily="34" charset="0"/>
              <a:buChar char="•"/>
            </a:pPr>
            <a:r>
              <a:rPr lang="en-ZA" sz="2000" b="1">
                <a:solidFill>
                  <a:schemeClr val="bg1"/>
                </a:solidFill>
              </a:rPr>
              <a:t>Funding:</a:t>
            </a:r>
            <a:r>
              <a:rPr lang="en-ZA" sz="2000">
                <a:solidFill>
                  <a:schemeClr val="bg1"/>
                </a:solidFill>
              </a:rPr>
              <a:t> money that pays for a project over time - ongoing revenue or budget that covers running costs, or the income used to repay a loan or investor. </a:t>
            </a:r>
          </a:p>
          <a:p>
            <a:pPr lvl="0"/>
            <a:endParaRPr lang="en-ZA" sz="2000"/>
          </a:p>
          <a:p>
            <a:pPr lvl="0"/>
            <a:endParaRPr lang="en-ZA" sz="2000"/>
          </a:p>
          <a:p>
            <a:pPr marL="285750" indent="-285750">
              <a:buFont typeface="Arial" panose="020B0604020202020204" pitchFamily="34" charset="0"/>
              <a:buChar char="•"/>
            </a:pPr>
            <a:r>
              <a:rPr lang="en-ZA" sz="2000"/>
              <a:t>Ability to generate income from mitigation projects is often constrained for smaller municipalities. </a:t>
            </a:r>
          </a:p>
          <a:p>
            <a:pPr marL="285750" indent="-285750">
              <a:buFont typeface="Arial" panose="020B0604020202020204" pitchFamily="34" charset="0"/>
              <a:buChar char="•"/>
            </a:pPr>
            <a:r>
              <a:rPr lang="en-ZA" sz="2000"/>
              <a:t>Even if income can be generated, the financial standing or available capacity within many smaller municipalities mean that they will struggle to raise external financing for these projects. </a:t>
            </a:r>
            <a:endParaRPr lang="en-ZA" sz="2000" b="1"/>
          </a:p>
          <a:p>
            <a:pPr marL="285750" indent="-285750">
              <a:buFont typeface="Arial" panose="020B0604020202020204" pitchFamily="34" charset="0"/>
              <a:buChar char="•"/>
            </a:pPr>
            <a:r>
              <a:rPr lang="en-ZA" sz="2000"/>
              <a:t>Majority of local government mitigation action in South Africa outside of metros is thus financed from general municipal budgets. </a:t>
            </a:r>
          </a:p>
          <a:p>
            <a:endParaRPr lang="en-US" sz="2000"/>
          </a:p>
        </p:txBody>
      </p:sp>
    </p:spTree>
    <p:extLst>
      <p:ext uri="{BB962C8B-B14F-4D97-AF65-F5344CB8AC3E}">
        <p14:creationId xmlns:p14="http://schemas.microsoft.com/office/powerpoint/2010/main" val="37591593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01BB7F-BEC2-0B91-8BC1-4F810DA2000D}"/>
              </a:ext>
            </a:extLst>
          </p:cNvPr>
          <p:cNvSpPr>
            <a:spLocks noGrp="1"/>
          </p:cNvSpPr>
          <p:nvPr>
            <p:ph type="body" sz="quarter" idx="11"/>
          </p:nvPr>
        </p:nvSpPr>
        <p:spPr/>
        <p:txBody>
          <a:bodyPr/>
          <a:lstStyle/>
          <a:p>
            <a:r>
              <a:rPr lang="en-US"/>
              <a:t>Funding for sub-national mitigation</a:t>
            </a:r>
          </a:p>
        </p:txBody>
      </p:sp>
      <p:graphicFrame>
        <p:nvGraphicFramePr>
          <p:cNvPr id="4" name="Table 3">
            <a:extLst>
              <a:ext uri="{FF2B5EF4-FFF2-40B4-BE49-F238E27FC236}">
                <a16:creationId xmlns:a16="http://schemas.microsoft.com/office/drawing/2014/main" id="{EC056A1A-4D11-4652-71FD-AFB2AD7CAE8B}"/>
              </a:ext>
            </a:extLst>
          </p:cNvPr>
          <p:cNvGraphicFramePr>
            <a:graphicFrameLocks noGrp="1"/>
          </p:cNvGraphicFramePr>
          <p:nvPr>
            <p:extLst>
              <p:ext uri="{D42A27DB-BD31-4B8C-83A1-F6EECF244321}">
                <p14:modId xmlns:p14="http://schemas.microsoft.com/office/powerpoint/2010/main" val="3261384387"/>
              </p:ext>
            </p:extLst>
          </p:nvPr>
        </p:nvGraphicFramePr>
        <p:xfrm>
          <a:off x="515937" y="1593768"/>
          <a:ext cx="11334687" cy="4263390"/>
        </p:xfrm>
        <a:graphic>
          <a:graphicData uri="http://schemas.openxmlformats.org/drawingml/2006/table">
            <a:tbl>
              <a:tblPr>
                <a:tableStyleId>{5C22544A-7EE6-4342-B048-85BDC9FD1C3A}</a:tableStyleId>
              </a:tblPr>
              <a:tblGrid>
                <a:gridCol w="2328460">
                  <a:extLst>
                    <a:ext uri="{9D8B030D-6E8A-4147-A177-3AD203B41FA5}">
                      <a16:colId xmlns:a16="http://schemas.microsoft.com/office/drawing/2014/main" val="752561598"/>
                    </a:ext>
                  </a:extLst>
                </a:gridCol>
                <a:gridCol w="4654731">
                  <a:extLst>
                    <a:ext uri="{9D8B030D-6E8A-4147-A177-3AD203B41FA5}">
                      <a16:colId xmlns:a16="http://schemas.microsoft.com/office/drawing/2014/main" val="1324706928"/>
                    </a:ext>
                  </a:extLst>
                </a:gridCol>
                <a:gridCol w="4351496">
                  <a:extLst>
                    <a:ext uri="{9D8B030D-6E8A-4147-A177-3AD203B41FA5}">
                      <a16:colId xmlns:a16="http://schemas.microsoft.com/office/drawing/2014/main" val="3661743219"/>
                    </a:ext>
                  </a:extLst>
                </a:gridCol>
              </a:tblGrid>
              <a:tr h="124721">
                <a:tc>
                  <a:txBody>
                    <a:bodyPr/>
                    <a:lstStyle/>
                    <a:p>
                      <a:pPr>
                        <a:lnSpc>
                          <a:spcPct val="120000"/>
                        </a:lnSpc>
                        <a:spcBef>
                          <a:spcPts val="600"/>
                        </a:spcBef>
                        <a:spcAft>
                          <a:spcPts val="1200"/>
                        </a:spcAft>
                        <a:buNone/>
                      </a:pPr>
                      <a:r>
                        <a:rPr lang="en-ZA" sz="2000" b="1" spc="-30">
                          <a:effectLst/>
                        </a:rPr>
                        <a:t>Type of funding</a:t>
                      </a:r>
                      <a:endParaRPr lang="en-ZA" sz="2400" b="1"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b="1" spc="-30">
                          <a:effectLst/>
                        </a:rPr>
                        <a:t>Description</a:t>
                      </a:r>
                      <a:endParaRPr lang="en-ZA" sz="2400" b="1"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0"/>
                        </a:spcBef>
                        <a:spcAft>
                          <a:spcPts val="0"/>
                        </a:spcAft>
                        <a:buNone/>
                      </a:pPr>
                      <a:r>
                        <a:rPr lang="en-ZA" sz="2000" b="1" spc="-30">
                          <a:effectLst/>
                        </a:rPr>
                        <a:t>Examples </a:t>
                      </a:r>
                      <a:endParaRPr lang="en-ZA" sz="2400" b="1"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390703901"/>
                  </a:ext>
                </a:extLst>
              </a:tr>
              <a:tr h="596537">
                <a:tc>
                  <a:txBody>
                    <a:bodyPr/>
                    <a:lstStyle/>
                    <a:p>
                      <a:pPr>
                        <a:lnSpc>
                          <a:spcPct val="120000"/>
                        </a:lnSpc>
                        <a:spcBef>
                          <a:spcPts val="600"/>
                        </a:spcBef>
                        <a:spcAft>
                          <a:spcPts val="1200"/>
                        </a:spcAft>
                        <a:buNone/>
                      </a:pPr>
                      <a:r>
                        <a:rPr lang="en-ZA" sz="2000" spc="-30">
                          <a:effectLst/>
                        </a:rPr>
                        <a:t>Tariffs / user charges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spc="-30">
                          <a:effectLst/>
                        </a:rPr>
                        <a:t>Recurring fees charged to users based on consumption or use of a service.</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marL="342900" lvl="0" indent="-342900">
                        <a:lnSpc>
                          <a:spcPct val="120000"/>
                        </a:lnSpc>
                        <a:spcBef>
                          <a:spcPts val="0"/>
                        </a:spcBef>
                        <a:spcAft>
                          <a:spcPts val="0"/>
                        </a:spcAft>
                        <a:buFont typeface="Arial" panose="020B0604020202020204" pitchFamily="34" charset="0"/>
                        <a:buChar char="•"/>
                      </a:pPr>
                      <a:r>
                        <a:rPr lang="en-ZA" sz="2000" spc="-30">
                          <a:effectLst/>
                        </a:rPr>
                        <a:t>Electricity, water, sanitation and refuse removal tariffs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594140876"/>
                  </a:ext>
                </a:extLst>
              </a:tr>
              <a:tr h="259758">
                <a:tc>
                  <a:txBody>
                    <a:bodyPr/>
                    <a:lstStyle/>
                    <a:p>
                      <a:pPr>
                        <a:lnSpc>
                          <a:spcPct val="120000"/>
                        </a:lnSpc>
                        <a:spcBef>
                          <a:spcPts val="600"/>
                        </a:spcBef>
                        <a:spcAft>
                          <a:spcPts val="1200"/>
                        </a:spcAft>
                        <a:buNone/>
                      </a:pPr>
                      <a:r>
                        <a:rPr lang="en-ZA" sz="2000" spc="-30">
                          <a:effectLst/>
                        </a:rPr>
                        <a:t>Property rates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spc="-30">
                          <a:effectLst/>
                        </a:rPr>
                        <a:t>General property tax levied on property owners, forming part of municipal revenue.</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marL="342900" lvl="0" indent="-342900">
                        <a:lnSpc>
                          <a:spcPct val="120000"/>
                        </a:lnSpc>
                        <a:spcBef>
                          <a:spcPts val="0"/>
                        </a:spcBef>
                        <a:spcAft>
                          <a:spcPts val="0"/>
                        </a:spcAft>
                        <a:buFont typeface="Arial" panose="020B0604020202020204" pitchFamily="34" charset="0"/>
                        <a:buChar char="•"/>
                      </a:pPr>
                      <a:r>
                        <a:rPr lang="en-ZA" sz="2000" spc="-30">
                          <a:effectLst/>
                        </a:rPr>
                        <a:t>Municipal property rates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381475993"/>
                  </a:ext>
                </a:extLst>
              </a:tr>
              <a:tr h="698626">
                <a:tc>
                  <a:txBody>
                    <a:bodyPr/>
                    <a:lstStyle/>
                    <a:p>
                      <a:pPr>
                        <a:lnSpc>
                          <a:spcPct val="120000"/>
                        </a:lnSpc>
                        <a:spcBef>
                          <a:spcPts val="600"/>
                        </a:spcBef>
                        <a:spcAft>
                          <a:spcPts val="1200"/>
                        </a:spcAft>
                        <a:buNone/>
                      </a:pPr>
                      <a:r>
                        <a:rPr lang="en-ZA" sz="2000" spc="-30">
                          <a:effectLst/>
                        </a:rPr>
                        <a:t>Land value capture instruments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spc="-30">
                          <a:effectLst/>
                        </a:rPr>
                        <a:t>Rates and fees linked to the increase in value that accompanies access to municipal services or land use zoning</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marL="342900" lvl="0" indent="-342900">
                        <a:lnSpc>
                          <a:spcPct val="120000"/>
                        </a:lnSpc>
                        <a:spcBef>
                          <a:spcPts val="0"/>
                        </a:spcBef>
                        <a:spcAft>
                          <a:spcPts val="0"/>
                        </a:spcAft>
                        <a:buFont typeface="Arial" panose="020B0604020202020204" pitchFamily="34" charset="0"/>
                        <a:buChar char="•"/>
                      </a:pPr>
                      <a:r>
                        <a:rPr lang="en-ZA" sz="2000" spc="-30">
                          <a:effectLst/>
                        </a:rPr>
                        <a:t>Betterment fees in areas near new infrastructure</a:t>
                      </a:r>
                      <a:endParaRPr lang="en-ZA" sz="2400" spc="-30">
                        <a:effectLst/>
                      </a:endParaRPr>
                    </a:p>
                    <a:p>
                      <a:pPr marL="342900" lvl="0" indent="-342900">
                        <a:lnSpc>
                          <a:spcPct val="120000"/>
                        </a:lnSpc>
                        <a:spcBef>
                          <a:spcPts val="0"/>
                        </a:spcBef>
                        <a:spcAft>
                          <a:spcPts val="0"/>
                        </a:spcAft>
                        <a:buFont typeface="Arial" panose="020B0604020202020204" pitchFamily="34" charset="0"/>
                        <a:buChar char="•"/>
                      </a:pPr>
                      <a:r>
                        <a:rPr lang="en-ZA" sz="2000" spc="-30">
                          <a:effectLst/>
                        </a:rPr>
                        <a:t>Charges linked to increase in commercial property value</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1020514619"/>
                  </a:ext>
                </a:extLst>
              </a:tr>
              <a:tr h="394794">
                <a:tc>
                  <a:txBody>
                    <a:bodyPr/>
                    <a:lstStyle/>
                    <a:p>
                      <a:pPr>
                        <a:lnSpc>
                          <a:spcPct val="120000"/>
                        </a:lnSpc>
                        <a:spcBef>
                          <a:spcPts val="600"/>
                        </a:spcBef>
                        <a:spcAft>
                          <a:spcPts val="1200"/>
                        </a:spcAft>
                        <a:buNone/>
                      </a:pPr>
                      <a:r>
                        <a:rPr lang="en-ZA" sz="2000" spc="-30">
                          <a:effectLst/>
                        </a:rPr>
                        <a:t>Unconditional transfers and grants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spc="-30">
                          <a:effectLst/>
                        </a:rPr>
                        <a:t>Unconditional national transfer to municipalities for free basic services and general operating expenditure.</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marL="342900" lvl="0" indent="-342900">
                        <a:lnSpc>
                          <a:spcPct val="120000"/>
                        </a:lnSpc>
                        <a:spcBef>
                          <a:spcPts val="0"/>
                        </a:spcBef>
                        <a:spcAft>
                          <a:spcPts val="0"/>
                        </a:spcAft>
                        <a:buFont typeface="Arial" panose="020B0604020202020204" pitchFamily="34" charset="0"/>
                        <a:buChar char="•"/>
                      </a:pPr>
                      <a:r>
                        <a:rPr lang="en-ZA" sz="2000" spc="-30">
                          <a:effectLst/>
                        </a:rPr>
                        <a:t>Local Government Equitable Share (LGES)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585507200"/>
                  </a:ext>
                </a:extLst>
              </a:tr>
            </a:tbl>
          </a:graphicData>
        </a:graphic>
      </p:graphicFrame>
    </p:spTree>
    <p:extLst>
      <p:ext uri="{BB962C8B-B14F-4D97-AF65-F5344CB8AC3E}">
        <p14:creationId xmlns:p14="http://schemas.microsoft.com/office/powerpoint/2010/main" val="5694469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94C16-E51E-F983-F785-27A30A38FCE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793884-6A84-733F-D59A-1AAB7C6599F9}"/>
              </a:ext>
            </a:extLst>
          </p:cNvPr>
          <p:cNvSpPr>
            <a:spLocks noGrp="1"/>
          </p:cNvSpPr>
          <p:nvPr>
            <p:ph type="body" sz="quarter" idx="11"/>
          </p:nvPr>
        </p:nvSpPr>
        <p:spPr/>
        <p:txBody>
          <a:bodyPr/>
          <a:lstStyle/>
          <a:p>
            <a:r>
              <a:rPr lang="en-US"/>
              <a:t>Funding for sub-national mitigation</a:t>
            </a:r>
          </a:p>
        </p:txBody>
      </p:sp>
      <p:graphicFrame>
        <p:nvGraphicFramePr>
          <p:cNvPr id="4" name="Table 3">
            <a:extLst>
              <a:ext uri="{FF2B5EF4-FFF2-40B4-BE49-F238E27FC236}">
                <a16:creationId xmlns:a16="http://schemas.microsoft.com/office/drawing/2014/main" id="{589CA180-F300-75CE-0052-338FDEB43154}"/>
              </a:ext>
            </a:extLst>
          </p:cNvPr>
          <p:cNvGraphicFramePr>
            <a:graphicFrameLocks noGrp="1"/>
          </p:cNvGraphicFramePr>
          <p:nvPr>
            <p:extLst>
              <p:ext uri="{D42A27DB-BD31-4B8C-83A1-F6EECF244321}">
                <p14:modId xmlns:p14="http://schemas.microsoft.com/office/powerpoint/2010/main" val="485233257"/>
              </p:ext>
            </p:extLst>
          </p:nvPr>
        </p:nvGraphicFramePr>
        <p:xfrm>
          <a:off x="719328" y="1423080"/>
          <a:ext cx="10956736" cy="4969764"/>
        </p:xfrm>
        <a:graphic>
          <a:graphicData uri="http://schemas.openxmlformats.org/drawingml/2006/table">
            <a:tbl>
              <a:tblPr>
                <a:tableStyleId>{5C22544A-7EE6-4342-B048-85BDC9FD1C3A}</a:tableStyleId>
              </a:tblPr>
              <a:tblGrid>
                <a:gridCol w="2250818">
                  <a:extLst>
                    <a:ext uri="{9D8B030D-6E8A-4147-A177-3AD203B41FA5}">
                      <a16:colId xmlns:a16="http://schemas.microsoft.com/office/drawing/2014/main" val="752561598"/>
                    </a:ext>
                  </a:extLst>
                </a:gridCol>
                <a:gridCol w="4499521">
                  <a:extLst>
                    <a:ext uri="{9D8B030D-6E8A-4147-A177-3AD203B41FA5}">
                      <a16:colId xmlns:a16="http://schemas.microsoft.com/office/drawing/2014/main" val="1324706928"/>
                    </a:ext>
                  </a:extLst>
                </a:gridCol>
                <a:gridCol w="4206397">
                  <a:extLst>
                    <a:ext uri="{9D8B030D-6E8A-4147-A177-3AD203B41FA5}">
                      <a16:colId xmlns:a16="http://schemas.microsoft.com/office/drawing/2014/main" val="3661743219"/>
                    </a:ext>
                  </a:extLst>
                </a:gridCol>
              </a:tblGrid>
              <a:tr h="124721">
                <a:tc>
                  <a:txBody>
                    <a:bodyPr/>
                    <a:lstStyle/>
                    <a:p>
                      <a:pPr>
                        <a:lnSpc>
                          <a:spcPct val="120000"/>
                        </a:lnSpc>
                        <a:spcBef>
                          <a:spcPts val="600"/>
                        </a:spcBef>
                        <a:spcAft>
                          <a:spcPts val="1200"/>
                        </a:spcAft>
                        <a:buNone/>
                      </a:pPr>
                      <a:r>
                        <a:rPr lang="en-ZA" sz="2000" b="1" spc="-30">
                          <a:effectLst/>
                        </a:rPr>
                        <a:t>Type of funding</a:t>
                      </a:r>
                      <a:endParaRPr lang="en-ZA" sz="2400" b="1"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b="1" spc="-30">
                          <a:effectLst/>
                        </a:rPr>
                        <a:t>Description</a:t>
                      </a:r>
                      <a:endParaRPr lang="en-ZA" sz="2400" b="1"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0"/>
                        </a:spcBef>
                        <a:spcAft>
                          <a:spcPts val="0"/>
                        </a:spcAft>
                        <a:buNone/>
                      </a:pPr>
                      <a:r>
                        <a:rPr lang="en-ZA" sz="2000" b="1" spc="-30">
                          <a:effectLst/>
                        </a:rPr>
                        <a:t>Examples </a:t>
                      </a:r>
                      <a:endParaRPr lang="en-ZA" sz="2400" b="1"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390703901"/>
                  </a:ext>
                </a:extLst>
              </a:tr>
              <a:tr h="732385">
                <a:tc>
                  <a:txBody>
                    <a:bodyPr/>
                    <a:lstStyle/>
                    <a:p>
                      <a:pPr>
                        <a:lnSpc>
                          <a:spcPct val="120000"/>
                        </a:lnSpc>
                        <a:spcBef>
                          <a:spcPts val="600"/>
                        </a:spcBef>
                        <a:spcAft>
                          <a:spcPts val="1200"/>
                        </a:spcAft>
                        <a:buNone/>
                      </a:pPr>
                      <a:r>
                        <a:rPr lang="en-ZA" sz="2000" spc="-30">
                          <a:effectLst/>
                        </a:rPr>
                        <a:t>Conditional grants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spc="-30">
                          <a:effectLst/>
                        </a:rPr>
                        <a:t>Grants to support projects in specific areas or that benefit specific beneficiaries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marL="342900" lvl="0" indent="-342900">
                        <a:lnSpc>
                          <a:spcPct val="120000"/>
                        </a:lnSpc>
                        <a:spcBef>
                          <a:spcPts val="0"/>
                        </a:spcBef>
                        <a:spcAft>
                          <a:spcPts val="0"/>
                        </a:spcAft>
                        <a:buFont typeface="Arial" panose="020B0604020202020204" pitchFamily="34" charset="0"/>
                        <a:buChar char="•"/>
                      </a:pPr>
                      <a:r>
                        <a:rPr lang="en-ZA" sz="2000" spc="-30">
                          <a:effectLst/>
                        </a:rPr>
                        <a:t>Municipal Infrastructure Grant</a:t>
                      </a:r>
                      <a:endParaRPr lang="en-ZA" sz="2400" spc="-30">
                        <a:effectLst/>
                      </a:endParaRPr>
                    </a:p>
                    <a:p>
                      <a:pPr marL="342900" lvl="0" indent="-342900">
                        <a:lnSpc>
                          <a:spcPct val="120000"/>
                        </a:lnSpc>
                        <a:spcBef>
                          <a:spcPts val="0"/>
                        </a:spcBef>
                        <a:spcAft>
                          <a:spcPts val="0"/>
                        </a:spcAft>
                        <a:buFont typeface="Arial" panose="020B0604020202020204" pitchFamily="34" charset="0"/>
                        <a:buChar char="•"/>
                      </a:pPr>
                      <a:r>
                        <a:rPr lang="en-ZA" sz="2000" spc="-30">
                          <a:effectLst/>
                        </a:rPr>
                        <a:t>Integrated Urban Development Grant</a:t>
                      </a:r>
                      <a:endParaRPr lang="en-ZA" sz="2400" spc="-30">
                        <a:effectLst/>
                      </a:endParaRPr>
                    </a:p>
                    <a:p>
                      <a:pPr marL="342900" lvl="0" indent="-342900">
                        <a:lnSpc>
                          <a:spcPct val="120000"/>
                        </a:lnSpc>
                        <a:spcBef>
                          <a:spcPts val="0"/>
                        </a:spcBef>
                        <a:spcAft>
                          <a:spcPts val="0"/>
                        </a:spcAft>
                        <a:buFont typeface="Arial" panose="020B0604020202020204" pitchFamily="34" charset="0"/>
                        <a:buChar char="•"/>
                      </a:pPr>
                      <a:r>
                        <a:rPr lang="en-ZA" sz="2000" spc="-30">
                          <a:effectLst/>
                        </a:rPr>
                        <a:t>Regional Bulk Infrastructure Grant  </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2683590584"/>
                  </a:ext>
                </a:extLst>
              </a:tr>
              <a:tr h="394794">
                <a:tc>
                  <a:txBody>
                    <a:bodyPr/>
                    <a:lstStyle/>
                    <a:p>
                      <a:pPr>
                        <a:lnSpc>
                          <a:spcPct val="120000"/>
                        </a:lnSpc>
                        <a:spcBef>
                          <a:spcPts val="600"/>
                        </a:spcBef>
                        <a:spcAft>
                          <a:spcPts val="1200"/>
                        </a:spcAft>
                        <a:buNone/>
                      </a:pPr>
                      <a:r>
                        <a:rPr lang="en-ZA" sz="2000" spc="-30">
                          <a:effectLst/>
                        </a:rPr>
                        <a:t>Development charges / bulk contributions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spc="-30">
                          <a:effectLst/>
                        </a:rPr>
                        <a:t>Once-off charges on new developments to fund the bulk infrastructure.</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marL="342900" lvl="0" indent="-342900">
                        <a:lnSpc>
                          <a:spcPct val="120000"/>
                        </a:lnSpc>
                        <a:spcBef>
                          <a:spcPts val="0"/>
                        </a:spcBef>
                        <a:spcAft>
                          <a:spcPts val="0"/>
                        </a:spcAft>
                        <a:buFont typeface="Arial" panose="020B0604020202020204" pitchFamily="34" charset="0"/>
                        <a:buChar char="•"/>
                      </a:pPr>
                      <a:r>
                        <a:rPr lang="en-ZA" sz="2000" spc="-30">
                          <a:effectLst/>
                        </a:rPr>
                        <a:t>Engineering services contributions under the Municipal Fiscal Powers and Functions Act</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2680489290"/>
                  </a:ext>
                </a:extLst>
              </a:tr>
              <a:tr h="259758">
                <a:tc>
                  <a:txBody>
                    <a:bodyPr/>
                    <a:lstStyle/>
                    <a:p>
                      <a:pPr>
                        <a:lnSpc>
                          <a:spcPct val="120000"/>
                        </a:lnSpc>
                        <a:spcBef>
                          <a:spcPts val="600"/>
                        </a:spcBef>
                        <a:spcAft>
                          <a:spcPts val="1200"/>
                        </a:spcAft>
                        <a:buNone/>
                      </a:pPr>
                      <a:r>
                        <a:rPr lang="en-ZA" sz="2000" spc="-30">
                          <a:effectLst/>
                        </a:rPr>
                        <a:t>Cross-subsidisation</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spc="-30">
                          <a:effectLst/>
                        </a:rPr>
                        <a:t>Surplus generated by a profitable trading service used to subsidise another service.</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marL="342900" lvl="0" indent="-342900">
                        <a:lnSpc>
                          <a:spcPct val="120000"/>
                        </a:lnSpc>
                        <a:spcBef>
                          <a:spcPts val="0"/>
                        </a:spcBef>
                        <a:spcAft>
                          <a:spcPts val="0"/>
                        </a:spcAft>
                        <a:buFont typeface="Arial" panose="020B0604020202020204" pitchFamily="34" charset="0"/>
                        <a:buChar char="•"/>
                      </a:pPr>
                      <a:r>
                        <a:rPr lang="en-ZA" sz="2000" spc="-30">
                          <a:effectLst/>
                        </a:rPr>
                        <a:t>Electricity trading surplus subsidising other municipal functions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4200416190"/>
                  </a:ext>
                </a:extLst>
              </a:tr>
              <a:tr h="259758">
                <a:tc>
                  <a:txBody>
                    <a:bodyPr/>
                    <a:lstStyle/>
                    <a:p>
                      <a:pPr>
                        <a:lnSpc>
                          <a:spcPct val="120000"/>
                        </a:lnSpc>
                        <a:spcBef>
                          <a:spcPts val="600"/>
                        </a:spcBef>
                        <a:spcAft>
                          <a:spcPts val="1200"/>
                        </a:spcAft>
                        <a:buNone/>
                      </a:pPr>
                      <a:r>
                        <a:rPr lang="en-ZA" sz="2000" spc="-30">
                          <a:effectLst/>
                        </a:rPr>
                        <a:t>Levies and other municipal revenue</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spc="-30">
                          <a:effectLst/>
                        </a:rPr>
                        <a:t>Any municipal revenue that is available to allocate within the municipal budget.</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marL="342900" lvl="0" indent="-342900">
                        <a:lnSpc>
                          <a:spcPct val="120000"/>
                        </a:lnSpc>
                        <a:spcBef>
                          <a:spcPts val="0"/>
                        </a:spcBef>
                        <a:spcAft>
                          <a:spcPts val="0"/>
                        </a:spcAft>
                        <a:buFont typeface="Arial" panose="020B0604020202020204" pitchFamily="34" charset="0"/>
                        <a:buChar char="•"/>
                      </a:pPr>
                      <a:r>
                        <a:rPr lang="en-ZA" sz="2000" spc="-30">
                          <a:effectLst/>
                        </a:rPr>
                        <a:t>Environmental levies like pollution and congestion charges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717353232"/>
                  </a:ext>
                </a:extLst>
              </a:tr>
              <a:tr h="563590">
                <a:tc>
                  <a:txBody>
                    <a:bodyPr/>
                    <a:lstStyle/>
                    <a:p>
                      <a:pPr>
                        <a:lnSpc>
                          <a:spcPct val="120000"/>
                        </a:lnSpc>
                        <a:spcBef>
                          <a:spcPts val="600"/>
                        </a:spcBef>
                        <a:spcAft>
                          <a:spcPts val="1200"/>
                        </a:spcAft>
                        <a:buNone/>
                      </a:pPr>
                      <a:r>
                        <a:rPr lang="en-ZA" sz="2000" spc="-30">
                          <a:effectLst/>
                        </a:rPr>
                        <a:t>Carbon credit sales</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a:lnSpc>
                          <a:spcPct val="120000"/>
                        </a:lnSpc>
                        <a:spcBef>
                          <a:spcPts val="600"/>
                        </a:spcBef>
                        <a:spcAft>
                          <a:spcPts val="1200"/>
                        </a:spcAft>
                        <a:buNone/>
                      </a:pPr>
                      <a:r>
                        <a:rPr lang="en-ZA" sz="2000" spc="-30">
                          <a:effectLst/>
                        </a:rPr>
                        <a:t>Revenue from selling verified emission reduction credits generated by project performance</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tc>
                  <a:txBody>
                    <a:bodyPr/>
                    <a:lstStyle/>
                    <a:p>
                      <a:pPr marL="342900" lvl="0" indent="-342900">
                        <a:lnSpc>
                          <a:spcPct val="120000"/>
                        </a:lnSpc>
                        <a:spcBef>
                          <a:spcPts val="0"/>
                        </a:spcBef>
                        <a:spcAft>
                          <a:spcPts val="0"/>
                        </a:spcAft>
                        <a:buFont typeface="Arial" panose="020B0604020202020204" pitchFamily="34" charset="0"/>
                        <a:buChar char="•"/>
                      </a:pPr>
                      <a:r>
                        <a:rPr lang="en-ZA" sz="2000" spc="-30">
                          <a:effectLst/>
                        </a:rPr>
                        <a:t>Voluntary carbon market/CDM/Article 6 credits</a:t>
                      </a:r>
                      <a:endParaRPr lang="en-ZA" sz="2400" spc="-30">
                        <a:effectLst/>
                      </a:endParaRPr>
                    </a:p>
                    <a:p>
                      <a:pPr marL="342900" lvl="0" indent="-342900">
                        <a:lnSpc>
                          <a:spcPct val="120000"/>
                        </a:lnSpc>
                        <a:spcBef>
                          <a:spcPts val="0"/>
                        </a:spcBef>
                        <a:spcAft>
                          <a:spcPts val="0"/>
                        </a:spcAft>
                        <a:buFont typeface="Arial" panose="020B0604020202020204" pitchFamily="34" charset="0"/>
                        <a:buChar char="•"/>
                      </a:pPr>
                      <a:r>
                        <a:rPr lang="en-ZA" sz="2000" spc="-30">
                          <a:effectLst/>
                        </a:rPr>
                        <a:t>SA carbon offset scheme </a:t>
                      </a:r>
                      <a:endParaRPr lang="en-ZA" sz="24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50639" marR="50639" marT="0" marB="0"/>
                </a:tc>
                <a:extLst>
                  <a:ext uri="{0D108BD9-81ED-4DB2-BD59-A6C34878D82A}">
                    <a16:rowId xmlns:a16="http://schemas.microsoft.com/office/drawing/2014/main" val="678989312"/>
                  </a:ext>
                </a:extLst>
              </a:tr>
            </a:tbl>
          </a:graphicData>
        </a:graphic>
      </p:graphicFrame>
    </p:spTree>
    <p:extLst>
      <p:ext uri="{BB962C8B-B14F-4D97-AF65-F5344CB8AC3E}">
        <p14:creationId xmlns:p14="http://schemas.microsoft.com/office/powerpoint/2010/main" val="24942620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77A3E6EC-8885-C694-44C1-79DDDCB09CAA}"/>
              </a:ext>
            </a:extLst>
          </p:cNvPr>
          <p:cNvSpPr>
            <a:spLocks noGrp="1"/>
          </p:cNvSpPr>
          <p:nvPr>
            <p:ph type="body" sz="quarter" idx="11"/>
          </p:nvPr>
        </p:nvSpPr>
        <p:spPr>
          <a:xfrm>
            <a:off x="381825" y="231076"/>
            <a:ext cx="11160125" cy="730885"/>
          </a:xfrm>
        </p:spPr>
        <p:txBody>
          <a:bodyPr/>
          <a:lstStyle/>
          <a:p>
            <a:r>
              <a:rPr lang="en-US"/>
              <a:t>Funding options: Decision Tree</a:t>
            </a:r>
          </a:p>
        </p:txBody>
      </p:sp>
      <p:pic>
        <p:nvPicPr>
          <p:cNvPr id="2" name="Picture 1">
            <a:extLst>
              <a:ext uri="{FF2B5EF4-FFF2-40B4-BE49-F238E27FC236}">
                <a16:creationId xmlns:a16="http://schemas.microsoft.com/office/drawing/2014/main" id="{A1AC2FCC-887F-9033-27D9-4C611D35A245}"/>
              </a:ext>
            </a:extLst>
          </p:cNvPr>
          <p:cNvPicPr>
            <a:picLocks noChangeAspect="1"/>
          </p:cNvPicPr>
          <p:nvPr/>
        </p:nvPicPr>
        <p:blipFill>
          <a:blip r:embed="rId2"/>
          <a:stretch>
            <a:fillRect/>
          </a:stretch>
        </p:blipFill>
        <p:spPr>
          <a:xfrm>
            <a:off x="107867" y="1520030"/>
            <a:ext cx="11909961" cy="4467408"/>
          </a:xfrm>
          <a:prstGeom prst="rect">
            <a:avLst/>
          </a:prstGeom>
        </p:spPr>
      </p:pic>
    </p:spTree>
    <p:extLst>
      <p:ext uri="{BB962C8B-B14F-4D97-AF65-F5344CB8AC3E}">
        <p14:creationId xmlns:p14="http://schemas.microsoft.com/office/powerpoint/2010/main" val="113847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152483-598B-7EFA-D1A7-9E047D3C84BA}"/>
              </a:ext>
            </a:extLst>
          </p:cNvPr>
          <p:cNvSpPr>
            <a:spLocks noGrp="1"/>
          </p:cNvSpPr>
          <p:nvPr>
            <p:ph type="body" sz="quarter" idx="11"/>
          </p:nvPr>
        </p:nvSpPr>
        <p:spPr>
          <a:xfrm>
            <a:off x="515937" y="777876"/>
            <a:ext cx="11160125" cy="413250"/>
          </a:xfrm>
        </p:spPr>
        <p:txBody>
          <a:bodyPr anchor="t">
            <a:normAutofit/>
          </a:bodyPr>
          <a:lstStyle/>
          <a:p>
            <a:r>
              <a:rPr lang="en-US"/>
              <a:t>Today’s activities</a:t>
            </a:r>
          </a:p>
        </p:txBody>
      </p:sp>
      <p:graphicFrame>
        <p:nvGraphicFramePr>
          <p:cNvPr id="6" name="Content Placeholder 3">
            <a:extLst>
              <a:ext uri="{FF2B5EF4-FFF2-40B4-BE49-F238E27FC236}">
                <a16:creationId xmlns:a16="http://schemas.microsoft.com/office/drawing/2014/main" id="{FB792DA7-5AEE-7D10-16F8-768E6B663377}"/>
              </a:ext>
            </a:extLst>
          </p:cNvPr>
          <p:cNvGraphicFramePr>
            <a:graphicFrameLocks noGrp="1"/>
          </p:cNvGraphicFramePr>
          <p:nvPr>
            <p:ph sz="quarter" idx="13"/>
            <p:extLst>
              <p:ext uri="{D42A27DB-BD31-4B8C-83A1-F6EECF244321}">
                <p14:modId xmlns:p14="http://schemas.microsoft.com/office/powerpoint/2010/main" val="118414075"/>
              </p:ext>
            </p:extLst>
          </p:nvPr>
        </p:nvGraphicFramePr>
        <p:xfrm>
          <a:off x="515938" y="1669500"/>
          <a:ext cx="11160125" cy="464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4020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34B60C-F597-A53F-C4D1-49FA61C61325}"/>
              </a:ext>
            </a:extLst>
          </p:cNvPr>
          <p:cNvSpPr>
            <a:spLocks noGrp="1"/>
          </p:cNvSpPr>
          <p:nvPr>
            <p:ph type="body" sz="quarter" idx="11"/>
          </p:nvPr>
        </p:nvSpPr>
        <p:spPr>
          <a:xfrm>
            <a:off x="515937" y="317627"/>
            <a:ext cx="11160125" cy="730885"/>
          </a:xfrm>
        </p:spPr>
        <p:txBody>
          <a:bodyPr/>
          <a:lstStyle/>
          <a:p>
            <a:r>
              <a:rPr lang="en-US"/>
              <a:t>Process for accessing climate finance</a:t>
            </a:r>
          </a:p>
        </p:txBody>
      </p:sp>
      <p:grpSp>
        <p:nvGrpSpPr>
          <p:cNvPr id="5" name="Group 4">
            <a:extLst>
              <a:ext uri="{FF2B5EF4-FFF2-40B4-BE49-F238E27FC236}">
                <a16:creationId xmlns:a16="http://schemas.microsoft.com/office/drawing/2014/main" id="{511B6659-4A79-5847-FF2F-423BF065B086}"/>
              </a:ext>
            </a:extLst>
          </p:cNvPr>
          <p:cNvGrpSpPr/>
          <p:nvPr/>
        </p:nvGrpSpPr>
        <p:grpSpPr>
          <a:xfrm>
            <a:off x="3080699" y="950976"/>
            <a:ext cx="8416357" cy="5907024"/>
            <a:chOff x="1605934" y="175506"/>
            <a:chExt cx="8595363" cy="6506988"/>
          </a:xfrm>
        </p:grpSpPr>
        <p:sp>
          <p:nvSpPr>
            <p:cNvPr id="6" name="Rectangle: Rounded Corners 5">
              <a:extLst>
                <a:ext uri="{FF2B5EF4-FFF2-40B4-BE49-F238E27FC236}">
                  <a16:creationId xmlns:a16="http://schemas.microsoft.com/office/drawing/2014/main" id="{34F9DE33-5CB4-531C-5E16-818BDD0A0C47}"/>
                </a:ext>
              </a:extLst>
            </p:cNvPr>
            <p:cNvSpPr/>
            <p:nvPr/>
          </p:nvSpPr>
          <p:spPr>
            <a:xfrm>
              <a:off x="1605934" y="175506"/>
              <a:ext cx="8595363" cy="6506988"/>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a:solidFill>
                  <a:schemeClr val="tx1"/>
                </a:solidFill>
                <a:latin typeface="Roboto" panose="02000000000000000000" pitchFamily="2" charset="0"/>
                <a:ea typeface="Roboto" panose="02000000000000000000" pitchFamily="2" charset="0"/>
              </a:endParaRPr>
            </a:p>
            <a:p>
              <a:pPr algn="ctr"/>
              <a:endParaRPr lang="en-GB" sz="1400" b="1">
                <a:solidFill>
                  <a:schemeClr val="tx1"/>
                </a:solidFill>
                <a:latin typeface="Roboto" panose="02000000000000000000" pitchFamily="2" charset="0"/>
                <a:ea typeface="Roboto" panose="02000000000000000000" pitchFamily="2" charset="0"/>
              </a:endParaRPr>
            </a:p>
            <a:p>
              <a:pPr algn="ctr"/>
              <a:endParaRPr lang="en-GB" sz="1400" b="1">
                <a:solidFill>
                  <a:schemeClr val="tx1"/>
                </a:solidFill>
                <a:latin typeface="Roboto" panose="02000000000000000000" pitchFamily="2" charset="0"/>
                <a:ea typeface="Roboto" panose="02000000000000000000" pitchFamily="2" charset="0"/>
              </a:endParaRPr>
            </a:p>
            <a:p>
              <a:pPr algn="ctr"/>
              <a:r>
                <a:rPr lang="en-GB" sz="1400" b="1">
                  <a:solidFill>
                    <a:schemeClr val="tx1"/>
                  </a:solidFill>
                  <a:latin typeface="Roboto" panose="02000000000000000000" pitchFamily="2" charset="0"/>
                  <a:ea typeface="Roboto" panose="02000000000000000000" pitchFamily="2" charset="0"/>
                </a:rPr>
                <a:t>Evaluate process and consider mainstreaming mitigation into municipal budgetary and planning processes</a:t>
              </a:r>
            </a:p>
          </p:txBody>
        </p:sp>
        <p:graphicFrame>
          <p:nvGraphicFramePr>
            <p:cNvPr id="7" name="Diagram 6">
              <a:extLst>
                <a:ext uri="{FF2B5EF4-FFF2-40B4-BE49-F238E27FC236}">
                  <a16:creationId xmlns:a16="http://schemas.microsoft.com/office/drawing/2014/main" id="{CF3D57AC-BC34-07D5-16B6-D85BDEDBBE98}"/>
                </a:ext>
              </a:extLst>
            </p:cNvPr>
            <p:cNvGraphicFramePr/>
            <p:nvPr>
              <p:extLst>
                <p:ext uri="{D42A27DB-BD31-4B8C-83A1-F6EECF244321}">
                  <p14:modId xmlns:p14="http://schemas.microsoft.com/office/powerpoint/2010/main" val="2404446252"/>
                </p:ext>
              </p:extLst>
            </p:nvPr>
          </p:nvGraphicFramePr>
          <p:xfrm>
            <a:off x="2031998" y="471948"/>
            <a:ext cx="7566251" cy="5527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spTree>
    <p:extLst>
      <p:ext uri="{BB962C8B-B14F-4D97-AF65-F5344CB8AC3E}">
        <p14:creationId xmlns:p14="http://schemas.microsoft.com/office/powerpoint/2010/main" val="1699533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F103DA-C7ED-923C-5143-2BB310B49F8C}"/>
              </a:ext>
            </a:extLst>
          </p:cNvPr>
          <p:cNvSpPr>
            <a:spLocks noGrp="1"/>
          </p:cNvSpPr>
          <p:nvPr>
            <p:ph type="body" sz="quarter" idx="11"/>
          </p:nvPr>
        </p:nvSpPr>
        <p:spPr/>
        <p:txBody>
          <a:bodyPr/>
          <a:lstStyle/>
          <a:p>
            <a:r>
              <a:rPr lang="en-US"/>
              <a:t>Step 1: Identify main sources of GHG emissions</a:t>
            </a:r>
          </a:p>
        </p:txBody>
      </p:sp>
      <p:sp>
        <p:nvSpPr>
          <p:cNvPr id="3" name="Content Placeholder 2">
            <a:extLst>
              <a:ext uri="{FF2B5EF4-FFF2-40B4-BE49-F238E27FC236}">
                <a16:creationId xmlns:a16="http://schemas.microsoft.com/office/drawing/2014/main" id="{E3B117BD-EBF1-C95F-94B8-6CF55C69A184}"/>
              </a:ext>
            </a:extLst>
          </p:cNvPr>
          <p:cNvSpPr>
            <a:spLocks noGrp="1"/>
          </p:cNvSpPr>
          <p:nvPr>
            <p:ph sz="quarter" idx="13"/>
          </p:nvPr>
        </p:nvSpPr>
        <p:spPr/>
        <p:txBody>
          <a:bodyPr/>
          <a:lstStyle/>
          <a:p>
            <a:pPr marL="285750" indent="-285750">
              <a:buFont typeface="Arial" panose="020B0604020202020204" pitchFamily="34" charset="0"/>
              <a:buChar char="•"/>
            </a:pPr>
            <a:r>
              <a:rPr lang="en-US"/>
              <a:t>Develop an inventory </a:t>
            </a:r>
          </a:p>
          <a:p>
            <a:r>
              <a:rPr lang="en-US"/>
              <a:t>	OR </a:t>
            </a:r>
          </a:p>
          <a:p>
            <a:pPr marL="285750" indent="-285750">
              <a:buFont typeface="Arial" panose="020B0604020202020204" pitchFamily="34" charset="0"/>
              <a:buChar char="•"/>
            </a:pPr>
            <a:r>
              <a:rPr lang="en-US"/>
              <a:t>Look at other sources of information for ideas</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Look across all sectors:</a:t>
            </a:r>
          </a:p>
          <a:p>
            <a:pPr marL="742950" lvl="1" indent="-285750">
              <a:buFont typeface="Arial" panose="020B0604020202020204" pitchFamily="34" charset="0"/>
              <a:buChar char="•"/>
            </a:pPr>
            <a:r>
              <a:rPr lang="en-ZA">
                <a:latin typeface="+mn-lt"/>
              </a:rPr>
              <a:t>Energy</a:t>
            </a:r>
          </a:p>
          <a:p>
            <a:pPr marL="742950" lvl="1" indent="-285750">
              <a:buFont typeface="Arial" panose="020B0604020202020204" pitchFamily="34" charset="0"/>
              <a:buChar char="•"/>
            </a:pPr>
            <a:r>
              <a:rPr lang="en-ZA">
                <a:latin typeface="+mn-lt"/>
              </a:rPr>
              <a:t>Transport</a:t>
            </a:r>
          </a:p>
          <a:p>
            <a:pPr marL="742950" lvl="1" indent="-285750">
              <a:buFont typeface="Arial" panose="020B0604020202020204" pitchFamily="34" charset="0"/>
              <a:buChar char="•"/>
            </a:pPr>
            <a:r>
              <a:rPr lang="en-ZA">
                <a:latin typeface="+mn-lt"/>
              </a:rPr>
              <a:t>Waste</a:t>
            </a:r>
          </a:p>
          <a:p>
            <a:pPr marL="742950" lvl="1" indent="-285750">
              <a:buFont typeface="Arial" panose="020B0604020202020204" pitchFamily="34" charset="0"/>
              <a:buChar char="•"/>
            </a:pPr>
            <a:r>
              <a:rPr lang="en-ZA">
                <a:latin typeface="+mn-lt"/>
              </a:rPr>
              <a:t>Industrial processes and product use</a:t>
            </a:r>
          </a:p>
          <a:p>
            <a:pPr marL="742950" lvl="1" indent="-285750">
              <a:buFont typeface="Arial" panose="020B0604020202020204" pitchFamily="34" charset="0"/>
              <a:buChar char="•"/>
            </a:pPr>
            <a:r>
              <a:rPr lang="en-ZA">
                <a:latin typeface="+mn-lt"/>
              </a:rPr>
              <a:t>Agriculture, Forestry and Land Use</a:t>
            </a:r>
          </a:p>
          <a:p>
            <a:pPr marL="742950" lvl="1" indent="-285750">
              <a:buFont typeface="Arial" panose="020B0604020202020204" pitchFamily="34" charset="0"/>
              <a:buChar char="•"/>
            </a:pPr>
            <a:endParaRPr lang="en-US"/>
          </a:p>
          <a:p>
            <a:endParaRPr lang="en-US"/>
          </a:p>
        </p:txBody>
      </p:sp>
    </p:spTree>
    <p:extLst>
      <p:ext uri="{BB962C8B-B14F-4D97-AF65-F5344CB8AC3E}">
        <p14:creationId xmlns:p14="http://schemas.microsoft.com/office/powerpoint/2010/main" val="16781347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A7D068-8F64-9248-0D15-3157F87AD92E}"/>
              </a:ext>
            </a:extLst>
          </p:cNvPr>
          <p:cNvSpPr>
            <a:spLocks noGrp="1"/>
          </p:cNvSpPr>
          <p:nvPr>
            <p:ph type="body" sz="quarter" idx="11"/>
          </p:nvPr>
        </p:nvSpPr>
        <p:spPr/>
        <p:txBody>
          <a:bodyPr/>
          <a:lstStyle/>
          <a:p>
            <a:r>
              <a:rPr lang="en-ZA"/>
              <a:t>Step 2: Identify existing activities that support mitigation</a:t>
            </a:r>
          </a:p>
        </p:txBody>
      </p:sp>
      <p:sp>
        <p:nvSpPr>
          <p:cNvPr id="7" name="Content Placeholder 6">
            <a:extLst>
              <a:ext uri="{FF2B5EF4-FFF2-40B4-BE49-F238E27FC236}">
                <a16:creationId xmlns:a16="http://schemas.microsoft.com/office/drawing/2014/main" id="{B82EA0F6-9265-797A-D15B-BC986A4C1690}"/>
              </a:ext>
            </a:extLst>
          </p:cNvPr>
          <p:cNvSpPr>
            <a:spLocks noGrp="1"/>
          </p:cNvSpPr>
          <p:nvPr>
            <p:ph sz="quarter" idx="13"/>
          </p:nvPr>
        </p:nvSpPr>
        <p:spPr/>
        <p:txBody>
          <a:bodyPr>
            <a:normAutofit/>
          </a:bodyPr>
          <a:lstStyle/>
          <a:p>
            <a:pPr marL="285750" indent="-285750">
              <a:buFont typeface="Arial" panose="020B0604020202020204" pitchFamily="34" charset="0"/>
              <a:buChar char="•"/>
            </a:pPr>
            <a:r>
              <a:rPr lang="en-ZA" sz="2400"/>
              <a:t>Scan the municipal budget, integrated development plan (IDP) and Service Delivery and Budget Implementation Plans (SDBIPs) for activities that </a:t>
            </a:r>
            <a:r>
              <a:rPr lang="en-ZA" sz="2400" b="1"/>
              <a:t>have GHG implications </a:t>
            </a:r>
          </a:p>
          <a:p>
            <a:pPr marL="285750" indent="-285750">
              <a:buFont typeface="Arial" panose="020B0604020202020204" pitchFamily="34" charset="0"/>
              <a:buChar char="•"/>
            </a:pPr>
            <a:r>
              <a:rPr lang="en-US" sz="2400"/>
              <a:t>Identify those that have mitigation impacts (i.e. they reduce GHG emissions relative to if they were not implemented)</a:t>
            </a:r>
          </a:p>
          <a:p>
            <a:pPr marL="285750" indent="-285750">
              <a:buFont typeface="Arial" panose="020B0604020202020204" pitchFamily="34" charset="0"/>
              <a:buChar char="•"/>
            </a:pPr>
            <a:r>
              <a:rPr lang="en-US" sz="2400"/>
              <a:t>Sectors: </a:t>
            </a:r>
          </a:p>
        </p:txBody>
      </p:sp>
      <p:graphicFrame>
        <p:nvGraphicFramePr>
          <p:cNvPr id="4" name="Table 3">
            <a:extLst>
              <a:ext uri="{FF2B5EF4-FFF2-40B4-BE49-F238E27FC236}">
                <a16:creationId xmlns:a16="http://schemas.microsoft.com/office/drawing/2014/main" id="{A83C3554-7A53-0EFB-9486-5C791B27CE24}"/>
              </a:ext>
            </a:extLst>
          </p:cNvPr>
          <p:cNvGraphicFramePr>
            <a:graphicFrameLocks noGrp="1"/>
          </p:cNvGraphicFramePr>
          <p:nvPr>
            <p:extLst>
              <p:ext uri="{D42A27DB-BD31-4B8C-83A1-F6EECF244321}">
                <p14:modId xmlns:p14="http://schemas.microsoft.com/office/powerpoint/2010/main" val="2557564267"/>
              </p:ext>
            </p:extLst>
          </p:nvPr>
        </p:nvGraphicFramePr>
        <p:xfrm>
          <a:off x="2834924" y="3682335"/>
          <a:ext cx="6522149" cy="2809905"/>
        </p:xfrm>
        <a:graphic>
          <a:graphicData uri="http://schemas.openxmlformats.org/drawingml/2006/table">
            <a:tbl>
              <a:tblPr firstRow="1" firstCol="1" bandRow="1">
                <a:tableStyleId>{3C2FFA5D-87B4-456A-9821-1D502468CF0F}</a:tableStyleId>
              </a:tblPr>
              <a:tblGrid>
                <a:gridCol w="3260713">
                  <a:extLst>
                    <a:ext uri="{9D8B030D-6E8A-4147-A177-3AD203B41FA5}">
                      <a16:colId xmlns:a16="http://schemas.microsoft.com/office/drawing/2014/main" val="581427444"/>
                    </a:ext>
                  </a:extLst>
                </a:gridCol>
                <a:gridCol w="3261436">
                  <a:extLst>
                    <a:ext uri="{9D8B030D-6E8A-4147-A177-3AD203B41FA5}">
                      <a16:colId xmlns:a16="http://schemas.microsoft.com/office/drawing/2014/main" val="1024250243"/>
                    </a:ext>
                  </a:extLst>
                </a:gridCol>
              </a:tblGrid>
              <a:tr h="544413">
                <a:tc>
                  <a:txBody>
                    <a:bodyPr/>
                    <a:lstStyle/>
                    <a:p>
                      <a:pPr marL="0" lvl="0" indent="0">
                        <a:lnSpc>
                          <a:spcPct val="110000"/>
                        </a:lnSpc>
                        <a:spcBef>
                          <a:spcPts val="600"/>
                        </a:spcBef>
                        <a:buFont typeface="Arial" panose="020B0604020202020204" pitchFamily="34" charset="0"/>
                        <a:buNone/>
                      </a:pPr>
                      <a:r>
                        <a:rPr lang="en-ZA" sz="1800" spc="-30">
                          <a:solidFill>
                            <a:schemeClr val="bg1"/>
                          </a:solidFill>
                          <a:effectLst/>
                        </a:rPr>
                        <a:t>Energy and electricity</a:t>
                      </a:r>
                      <a:endParaRPr lang="en-ZA" sz="1400">
                        <a:solidFill>
                          <a:schemeClr val="bg1"/>
                        </a:solidFill>
                        <a:effectLst/>
                        <a:latin typeface="Arial" panose="020B0604020202020204" pitchFamily="34" charset="0"/>
                      </a:endParaRPr>
                    </a:p>
                  </a:txBody>
                  <a:tcPr marL="68580" marR="68580" marT="0" marB="0"/>
                </a:tc>
                <a:tc>
                  <a:txBody>
                    <a:bodyPr/>
                    <a:lstStyle/>
                    <a:p>
                      <a:pPr marL="0" lvl="0" indent="0">
                        <a:lnSpc>
                          <a:spcPct val="110000"/>
                        </a:lnSpc>
                        <a:spcAft>
                          <a:spcPts val="1200"/>
                        </a:spcAft>
                        <a:buFont typeface="Symbol" pitchFamily="2" charset="2"/>
                        <a:buNone/>
                      </a:pPr>
                      <a:r>
                        <a:rPr lang="en-ZA" sz="1800" spc="-30">
                          <a:solidFill>
                            <a:schemeClr val="bg1"/>
                          </a:solidFill>
                          <a:effectLst/>
                        </a:rPr>
                        <a:t>Environment and spatial planning</a:t>
                      </a:r>
                    </a:p>
                  </a:txBody>
                  <a:tcPr marL="68580" marR="68580" marT="0" marB="0"/>
                </a:tc>
                <a:extLst>
                  <a:ext uri="{0D108BD9-81ED-4DB2-BD59-A6C34878D82A}">
                    <a16:rowId xmlns:a16="http://schemas.microsoft.com/office/drawing/2014/main" val="3422749217"/>
                  </a:ext>
                </a:extLst>
              </a:tr>
              <a:tr h="544355">
                <a:tc>
                  <a:txBody>
                    <a:bodyPr/>
                    <a:lstStyle/>
                    <a:p>
                      <a:pPr marL="0" lvl="0" indent="0">
                        <a:lnSpc>
                          <a:spcPct val="110000"/>
                        </a:lnSpc>
                        <a:spcBef>
                          <a:spcPts val="600"/>
                        </a:spcBef>
                        <a:buFont typeface="Symbol" pitchFamily="2" charset="2"/>
                        <a:buNone/>
                      </a:pPr>
                      <a:r>
                        <a:rPr lang="en-ZA" sz="1800" spc="-30">
                          <a:solidFill>
                            <a:schemeClr val="bg1"/>
                          </a:solidFill>
                          <a:effectLst/>
                        </a:rPr>
                        <a:t>Transport and roads</a:t>
                      </a:r>
                      <a:endParaRPr lang="en-ZA" sz="1400">
                        <a:solidFill>
                          <a:schemeClr val="bg1"/>
                        </a:solidFill>
                        <a:effectLst/>
                        <a:latin typeface="Arial" panose="020B0604020202020204" pitchFamily="34" charset="0"/>
                      </a:endParaRPr>
                    </a:p>
                  </a:txBody>
                  <a:tcPr marL="68580" marR="68580" marT="0" marB="0"/>
                </a:tc>
                <a:tc>
                  <a:txBody>
                    <a:bodyPr/>
                    <a:lstStyle/>
                    <a:p>
                      <a:pPr marL="0" lvl="0" indent="0">
                        <a:lnSpc>
                          <a:spcPct val="110000"/>
                        </a:lnSpc>
                        <a:spcAft>
                          <a:spcPts val="1200"/>
                        </a:spcAft>
                        <a:buFont typeface="Symbol" pitchFamily="2" charset="2"/>
                        <a:buNone/>
                      </a:pPr>
                      <a:r>
                        <a:rPr lang="en-ZA" sz="1800" spc="-30">
                          <a:solidFill>
                            <a:schemeClr val="bg1"/>
                          </a:solidFill>
                          <a:effectLst/>
                        </a:rPr>
                        <a:t>Economic development</a:t>
                      </a:r>
                    </a:p>
                  </a:txBody>
                  <a:tcPr marL="68580" marR="68580" marT="0" marB="0"/>
                </a:tc>
                <a:extLst>
                  <a:ext uri="{0D108BD9-81ED-4DB2-BD59-A6C34878D82A}">
                    <a16:rowId xmlns:a16="http://schemas.microsoft.com/office/drawing/2014/main" val="2013230119"/>
                  </a:ext>
                </a:extLst>
              </a:tr>
              <a:tr h="555356">
                <a:tc>
                  <a:txBody>
                    <a:bodyPr/>
                    <a:lstStyle/>
                    <a:p>
                      <a:pPr marL="0" lvl="0" indent="0">
                        <a:lnSpc>
                          <a:spcPct val="110000"/>
                        </a:lnSpc>
                        <a:spcBef>
                          <a:spcPts val="600"/>
                        </a:spcBef>
                        <a:buFont typeface="Symbol" pitchFamily="2" charset="2"/>
                        <a:buNone/>
                      </a:pPr>
                      <a:r>
                        <a:rPr lang="en-ZA" sz="1800" spc="-30">
                          <a:solidFill>
                            <a:schemeClr val="bg1"/>
                          </a:solidFill>
                          <a:effectLst/>
                        </a:rPr>
                        <a:t>Water and sanitation</a:t>
                      </a:r>
                    </a:p>
                    <a:p>
                      <a:pPr marL="0" indent="0">
                        <a:lnSpc>
                          <a:spcPct val="110000"/>
                        </a:lnSpc>
                        <a:buFont typeface="Arial" panose="020B0604020202020204" pitchFamily="34" charset="0"/>
                        <a:buNone/>
                      </a:pPr>
                      <a:endParaRPr lang="en-ZA" sz="1400">
                        <a:solidFill>
                          <a:schemeClr val="bg1"/>
                        </a:solidFill>
                        <a:effectLst/>
                        <a:latin typeface="Arial" panose="020B0604020202020204" pitchFamily="34" charset="0"/>
                      </a:endParaRPr>
                    </a:p>
                  </a:txBody>
                  <a:tcPr marL="68580" marR="68580" marT="0" marB="0"/>
                </a:tc>
                <a:tc>
                  <a:txBody>
                    <a:bodyPr/>
                    <a:lstStyle/>
                    <a:p>
                      <a:pPr marL="0" lvl="0" indent="0">
                        <a:lnSpc>
                          <a:spcPct val="110000"/>
                        </a:lnSpc>
                        <a:spcAft>
                          <a:spcPts val="1200"/>
                        </a:spcAft>
                        <a:buFont typeface="Symbol" pitchFamily="2" charset="2"/>
                        <a:buNone/>
                      </a:pPr>
                      <a:r>
                        <a:rPr lang="en-ZA" sz="1800" spc="-30">
                          <a:solidFill>
                            <a:schemeClr val="bg1"/>
                          </a:solidFill>
                          <a:effectLst/>
                        </a:rPr>
                        <a:t>Infrastructure and technical services</a:t>
                      </a:r>
                    </a:p>
                  </a:txBody>
                  <a:tcPr marL="68580" marR="68580" marT="0" marB="0"/>
                </a:tc>
                <a:extLst>
                  <a:ext uri="{0D108BD9-81ED-4DB2-BD59-A6C34878D82A}">
                    <a16:rowId xmlns:a16="http://schemas.microsoft.com/office/drawing/2014/main" val="4043108772"/>
                  </a:ext>
                </a:extLst>
              </a:tr>
              <a:tr h="544355">
                <a:tc>
                  <a:txBody>
                    <a:bodyPr/>
                    <a:lstStyle/>
                    <a:p>
                      <a:pPr marL="0" lvl="0" indent="0">
                        <a:lnSpc>
                          <a:spcPct val="110000"/>
                        </a:lnSpc>
                        <a:spcBef>
                          <a:spcPts val="600"/>
                        </a:spcBef>
                        <a:buFont typeface="Symbol" pitchFamily="2" charset="2"/>
                        <a:buNone/>
                      </a:pPr>
                      <a:r>
                        <a:rPr lang="en-ZA" sz="1800" spc="-30">
                          <a:solidFill>
                            <a:schemeClr val="bg1"/>
                          </a:solidFill>
                          <a:effectLst/>
                        </a:rPr>
                        <a:t>Waste management</a:t>
                      </a:r>
                    </a:p>
                    <a:p>
                      <a:pPr marL="171450" indent="-171450">
                        <a:lnSpc>
                          <a:spcPct val="110000"/>
                        </a:lnSpc>
                        <a:buFont typeface="Arial" panose="020B0604020202020204" pitchFamily="34" charset="0"/>
                        <a:buChar char="•"/>
                      </a:pPr>
                      <a:endParaRPr lang="en-ZA" sz="1400">
                        <a:solidFill>
                          <a:schemeClr val="bg1"/>
                        </a:solidFill>
                        <a:effectLst/>
                        <a:latin typeface="Arial" panose="020B0604020202020204" pitchFamily="34" charset="0"/>
                      </a:endParaRPr>
                    </a:p>
                  </a:txBody>
                  <a:tcPr marL="68580" marR="68580" marT="0" marB="0"/>
                </a:tc>
                <a:tc>
                  <a:txBody>
                    <a:bodyPr/>
                    <a:lstStyle/>
                    <a:p>
                      <a:pPr marL="0" lvl="0" indent="0">
                        <a:lnSpc>
                          <a:spcPct val="110000"/>
                        </a:lnSpc>
                        <a:spcAft>
                          <a:spcPts val="1200"/>
                        </a:spcAft>
                        <a:buFont typeface="Symbol" pitchFamily="2" charset="2"/>
                        <a:buNone/>
                      </a:pPr>
                      <a:r>
                        <a:rPr lang="en-ZA" sz="1800" spc="-30">
                          <a:solidFill>
                            <a:schemeClr val="bg1"/>
                          </a:solidFill>
                          <a:effectLst/>
                        </a:rPr>
                        <a:t>Municipal entities and agencies</a:t>
                      </a:r>
                    </a:p>
                  </a:txBody>
                  <a:tcPr marL="68580" marR="68580" marT="0" marB="0"/>
                </a:tc>
                <a:extLst>
                  <a:ext uri="{0D108BD9-81ED-4DB2-BD59-A6C34878D82A}">
                    <a16:rowId xmlns:a16="http://schemas.microsoft.com/office/drawing/2014/main" val="472020498"/>
                  </a:ext>
                </a:extLst>
              </a:tr>
              <a:tr h="555356">
                <a:tc>
                  <a:txBody>
                    <a:bodyPr/>
                    <a:lstStyle/>
                    <a:p>
                      <a:pPr marL="0" lvl="0" indent="0">
                        <a:lnSpc>
                          <a:spcPct val="110000"/>
                        </a:lnSpc>
                        <a:spcBef>
                          <a:spcPts val="600"/>
                        </a:spcBef>
                        <a:buFont typeface="Symbol" pitchFamily="2" charset="2"/>
                        <a:buNone/>
                      </a:pPr>
                      <a:r>
                        <a:rPr lang="en-ZA" sz="1800" spc="-30">
                          <a:solidFill>
                            <a:schemeClr val="bg1"/>
                          </a:solidFill>
                          <a:effectLst/>
                        </a:rPr>
                        <a:t>Human settlements and housing</a:t>
                      </a:r>
                    </a:p>
                    <a:p>
                      <a:pPr marL="171450" indent="-171450">
                        <a:lnSpc>
                          <a:spcPct val="110000"/>
                        </a:lnSpc>
                        <a:buFont typeface="Arial" panose="020B0604020202020204" pitchFamily="34" charset="0"/>
                        <a:buChar char="•"/>
                      </a:pPr>
                      <a:endParaRPr lang="en-ZA" sz="1400">
                        <a:solidFill>
                          <a:schemeClr val="bg1"/>
                        </a:solidFill>
                        <a:effectLst/>
                        <a:latin typeface="Arial" panose="020B0604020202020204" pitchFamily="34" charset="0"/>
                      </a:endParaRPr>
                    </a:p>
                  </a:txBody>
                  <a:tcPr marL="68580" marR="68580" marT="0" marB="0"/>
                </a:tc>
                <a:tc>
                  <a:txBody>
                    <a:bodyPr/>
                    <a:lstStyle/>
                    <a:p>
                      <a:pPr marL="0" lvl="0" indent="0">
                        <a:lnSpc>
                          <a:spcPct val="110000"/>
                        </a:lnSpc>
                        <a:spcAft>
                          <a:spcPts val="1200"/>
                        </a:spcAft>
                        <a:buFont typeface="Symbol" pitchFamily="2" charset="2"/>
                        <a:buNone/>
                      </a:pPr>
                      <a:r>
                        <a:rPr lang="en-ZA" sz="1800" spc="-30">
                          <a:solidFill>
                            <a:schemeClr val="bg1"/>
                          </a:solidFill>
                          <a:effectLst/>
                        </a:rPr>
                        <a:t>Municipal buildings, fleet and facilities</a:t>
                      </a:r>
                    </a:p>
                  </a:txBody>
                  <a:tcPr marL="68580" marR="68580" marT="0" marB="0"/>
                </a:tc>
                <a:extLst>
                  <a:ext uri="{0D108BD9-81ED-4DB2-BD59-A6C34878D82A}">
                    <a16:rowId xmlns:a16="http://schemas.microsoft.com/office/drawing/2014/main" val="929818403"/>
                  </a:ext>
                </a:extLst>
              </a:tr>
            </a:tbl>
          </a:graphicData>
        </a:graphic>
      </p:graphicFrame>
    </p:spTree>
    <p:extLst>
      <p:ext uri="{BB962C8B-B14F-4D97-AF65-F5344CB8AC3E}">
        <p14:creationId xmlns:p14="http://schemas.microsoft.com/office/powerpoint/2010/main" val="28612477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8C7A41F-EE88-4097-8D63-EA8DF170A35F}"/>
              </a:ext>
            </a:extLst>
          </p:cNvPr>
          <p:cNvGraphicFramePr>
            <a:graphicFrameLocks noGrp="1"/>
          </p:cNvGraphicFramePr>
          <p:nvPr>
            <p:extLst>
              <p:ext uri="{D42A27DB-BD31-4B8C-83A1-F6EECF244321}">
                <p14:modId xmlns:p14="http://schemas.microsoft.com/office/powerpoint/2010/main" val="898974016"/>
              </p:ext>
            </p:extLst>
          </p:nvPr>
        </p:nvGraphicFramePr>
        <p:xfrm>
          <a:off x="6348160" y="146304"/>
          <a:ext cx="5681471" cy="6330252"/>
        </p:xfrm>
        <a:graphic>
          <a:graphicData uri="http://schemas.openxmlformats.org/drawingml/2006/table">
            <a:tbl>
              <a:tblPr firstRow="1" firstCol="1" bandRow="1">
                <a:tableStyleId>{5C22544A-7EE6-4342-B048-85BDC9FD1C3A}</a:tableStyleId>
              </a:tblPr>
              <a:tblGrid>
                <a:gridCol w="890309">
                  <a:extLst>
                    <a:ext uri="{9D8B030D-6E8A-4147-A177-3AD203B41FA5}">
                      <a16:colId xmlns:a16="http://schemas.microsoft.com/office/drawing/2014/main" val="2003281257"/>
                    </a:ext>
                  </a:extLst>
                </a:gridCol>
                <a:gridCol w="4791162">
                  <a:extLst>
                    <a:ext uri="{9D8B030D-6E8A-4147-A177-3AD203B41FA5}">
                      <a16:colId xmlns:a16="http://schemas.microsoft.com/office/drawing/2014/main" val="2234614973"/>
                    </a:ext>
                  </a:extLst>
                </a:gridCol>
              </a:tblGrid>
              <a:tr h="224157">
                <a:tc>
                  <a:txBody>
                    <a:bodyPr/>
                    <a:lstStyle/>
                    <a:p>
                      <a:pPr>
                        <a:lnSpc>
                          <a:spcPct val="120000"/>
                        </a:lnSpc>
                        <a:spcBef>
                          <a:spcPts val="600"/>
                        </a:spcBef>
                        <a:spcAft>
                          <a:spcPts val="1200"/>
                        </a:spcAft>
                        <a:buNone/>
                      </a:pPr>
                      <a:r>
                        <a:rPr lang="en-ZA" sz="1400" spc="-30">
                          <a:effectLst/>
                        </a:rPr>
                        <a:t>Sector</a:t>
                      </a:r>
                      <a:endParaRPr lang="en-ZA" sz="16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37130" marR="37130" marT="0" marB="0"/>
                </a:tc>
                <a:tc>
                  <a:txBody>
                    <a:bodyPr/>
                    <a:lstStyle/>
                    <a:p>
                      <a:pPr>
                        <a:lnSpc>
                          <a:spcPct val="120000"/>
                        </a:lnSpc>
                        <a:spcBef>
                          <a:spcPts val="600"/>
                        </a:spcBef>
                        <a:spcAft>
                          <a:spcPts val="1200"/>
                        </a:spcAft>
                        <a:buNone/>
                      </a:pPr>
                      <a:r>
                        <a:rPr lang="en-ZA" sz="1400" spc="-30">
                          <a:effectLst/>
                        </a:rPr>
                        <a:t>Examples of mitigation options </a:t>
                      </a:r>
                      <a:endParaRPr lang="en-ZA" sz="16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37130" marR="37130" marT="0" marB="0"/>
                </a:tc>
                <a:extLst>
                  <a:ext uri="{0D108BD9-81ED-4DB2-BD59-A6C34878D82A}">
                    <a16:rowId xmlns:a16="http://schemas.microsoft.com/office/drawing/2014/main" val="1501153218"/>
                  </a:ext>
                </a:extLst>
              </a:tr>
              <a:tr h="2871342">
                <a:tc>
                  <a:txBody>
                    <a:bodyPr/>
                    <a:lstStyle/>
                    <a:p>
                      <a:pPr>
                        <a:lnSpc>
                          <a:spcPct val="120000"/>
                        </a:lnSpc>
                        <a:spcBef>
                          <a:spcPts val="600"/>
                        </a:spcBef>
                        <a:spcAft>
                          <a:spcPts val="1200"/>
                        </a:spcAft>
                        <a:buNone/>
                      </a:pPr>
                      <a:r>
                        <a:rPr lang="en-ZA" sz="1400" spc="-30">
                          <a:effectLst/>
                        </a:rPr>
                        <a:t>Water, Waste and waste-water</a:t>
                      </a:r>
                      <a:endParaRPr lang="en-ZA" sz="16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37130" marR="37130" marT="0" marB="0"/>
                </a:tc>
                <a:tc>
                  <a:txBody>
                    <a:bodyPr/>
                    <a:lstStyle/>
                    <a:p>
                      <a:pPr marL="342900" lvl="0" indent="-342900">
                        <a:lnSpc>
                          <a:spcPct val="120000"/>
                        </a:lnSpc>
                        <a:spcBef>
                          <a:spcPts val="600"/>
                        </a:spcBef>
                        <a:buFont typeface="Symbol" pitchFamily="2" charset="2"/>
                        <a:buChar char=""/>
                      </a:pPr>
                      <a:r>
                        <a:rPr lang="en-ZA" sz="1400" spc="-30">
                          <a:effectLst/>
                        </a:rPr>
                        <a:t>Energy-efficient pump scheduling for water distribution (shift pumping to off-peak, optimise pump systems)</a:t>
                      </a:r>
                      <a:endParaRPr lang="en-ZA" sz="1600" spc="-30">
                        <a:effectLst/>
                      </a:endParaRPr>
                    </a:p>
                    <a:p>
                      <a:pPr marL="342900" lvl="0" indent="-342900">
                        <a:lnSpc>
                          <a:spcPct val="120000"/>
                        </a:lnSpc>
                        <a:buFont typeface="Symbol" pitchFamily="2" charset="2"/>
                        <a:buChar char=""/>
                      </a:pPr>
                      <a:r>
                        <a:rPr lang="en-ZA" sz="1400" spc="-30">
                          <a:effectLst/>
                        </a:rPr>
                        <a:t>Pressure management in water reticulation networks (reduces pumping energy, reduces leaks, co-benefit for NRW)</a:t>
                      </a:r>
                      <a:endParaRPr lang="en-ZA" sz="1600" spc="-30">
                        <a:effectLst/>
                      </a:endParaRPr>
                    </a:p>
                    <a:p>
                      <a:pPr marL="342900" lvl="0" indent="-342900">
                        <a:lnSpc>
                          <a:spcPct val="120000"/>
                        </a:lnSpc>
                        <a:buFont typeface="Symbol" pitchFamily="2" charset="2"/>
                        <a:buChar char=""/>
                      </a:pPr>
                      <a:r>
                        <a:rPr lang="en-ZA" sz="1400" spc="-30">
                          <a:effectLst/>
                        </a:rPr>
                        <a:t>Variable speed drives on large municipal pumps and blowers (WWTW aeration blowers, borehole pumps)</a:t>
                      </a:r>
                      <a:endParaRPr lang="en-ZA" sz="1600" spc="-30">
                        <a:effectLst/>
                      </a:endParaRPr>
                    </a:p>
                    <a:p>
                      <a:pPr marL="342900" lvl="0" indent="-342900">
                        <a:lnSpc>
                          <a:spcPct val="120000"/>
                        </a:lnSpc>
                        <a:buFont typeface="Symbol" pitchFamily="2" charset="2"/>
                        <a:buChar char=""/>
                      </a:pPr>
                      <a:r>
                        <a:rPr lang="en-ZA" sz="1400" spc="-30">
                          <a:effectLst/>
                        </a:rPr>
                        <a:t>Waste minimization programmes</a:t>
                      </a:r>
                      <a:endParaRPr lang="en-ZA" sz="1600" spc="-30">
                        <a:effectLst/>
                      </a:endParaRPr>
                    </a:p>
                    <a:p>
                      <a:pPr marL="342900" lvl="0" indent="-342900">
                        <a:lnSpc>
                          <a:spcPct val="120000"/>
                        </a:lnSpc>
                        <a:buFont typeface="Symbol" pitchFamily="2" charset="2"/>
                        <a:buChar char=""/>
                      </a:pPr>
                      <a:r>
                        <a:rPr lang="en-ZA" sz="1400" spc="-30">
                          <a:effectLst/>
                        </a:rPr>
                        <a:t>Organic waste separation and composting/anaerobic digestion </a:t>
                      </a:r>
                      <a:endParaRPr lang="en-ZA" sz="1600" spc="-30">
                        <a:effectLst/>
                      </a:endParaRPr>
                    </a:p>
                    <a:p>
                      <a:pPr marL="342900" lvl="0" indent="-342900">
                        <a:lnSpc>
                          <a:spcPct val="120000"/>
                        </a:lnSpc>
                        <a:buFont typeface="Symbol" pitchFamily="2" charset="2"/>
                        <a:buChar char=""/>
                      </a:pPr>
                      <a:r>
                        <a:rPr lang="en-ZA" sz="1400" spc="-30">
                          <a:effectLst/>
                        </a:rPr>
                        <a:t>Materials recovery facilities / recycling buy-back centres </a:t>
                      </a:r>
                      <a:endParaRPr lang="en-ZA" sz="1600" spc="-30">
                        <a:effectLst/>
                      </a:endParaRPr>
                    </a:p>
                    <a:p>
                      <a:pPr marL="342900" lvl="0" indent="-342900">
                        <a:lnSpc>
                          <a:spcPct val="120000"/>
                        </a:lnSpc>
                        <a:buFont typeface="Symbol" pitchFamily="2" charset="2"/>
                        <a:buChar char=""/>
                      </a:pPr>
                      <a:r>
                        <a:rPr lang="en-ZA" sz="1400" spc="-30">
                          <a:effectLst/>
                        </a:rPr>
                        <a:t>Landfill methane capture and flaring or electricity generation</a:t>
                      </a:r>
                      <a:endParaRPr lang="en-ZA" sz="1600" spc="-30">
                        <a:effectLst/>
                      </a:endParaRPr>
                    </a:p>
                    <a:p>
                      <a:pPr marL="342900" lvl="0" indent="-342900">
                        <a:lnSpc>
                          <a:spcPct val="120000"/>
                        </a:lnSpc>
                        <a:buFont typeface="Symbol" pitchFamily="2" charset="2"/>
                        <a:buChar char=""/>
                      </a:pPr>
                      <a:r>
                        <a:rPr lang="en-ZA" sz="1400" spc="-30">
                          <a:effectLst/>
                        </a:rPr>
                        <a:t>Reducing open burning</a:t>
                      </a:r>
                      <a:endParaRPr lang="en-ZA" sz="1600" spc="-30">
                        <a:effectLst/>
                      </a:endParaRPr>
                    </a:p>
                    <a:p>
                      <a:pPr marL="342900" lvl="0" indent="-342900">
                        <a:lnSpc>
                          <a:spcPct val="120000"/>
                        </a:lnSpc>
                        <a:spcAft>
                          <a:spcPts val="1200"/>
                        </a:spcAft>
                        <a:buFont typeface="Symbol" pitchFamily="2" charset="2"/>
                        <a:buChar char=""/>
                      </a:pPr>
                      <a:r>
                        <a:rPr lang="en-ZA" sz="1400" spc="-30">
                          <a:effectLst/>
                        </a:rPr>
                        <a:t>Biogas-to-electricity from wastewater sludge at larger WWTWs</a:t>
                      </a:r>
                      <a:endParaRPr lang="en-ZA" sz="1600" spc="-30">
                        <a:solidFill>
                          <a:srgbClr val="262626"/>
                        </a:solidFill>
                        <a:effectLst/>
                        <a:latin typeface="Roboto" panose="02000000000000000000" pitchFamily="2" charset="0"/>
                        <a:ea typeface="Calibri" panose="020F0502020204030204" pitchFamily="34" charset="0"/>
                        <a:cs typeface="Arial" panose="020B0604020202020204" pitchFamily="34" charset="0"/>
                      </a:endParaRPr>
                    </a:p>
                  </a:txBody>
                  <a:tcPr marL="37130" marR="37130" marT="0" marB="0"/>
                </a:tc>
                <a:extLst>
                  <a:ext uri="{0D108BD9-81ED-4DB2-BD59-A6C34878D82A}">
                    <a16:rowId xmlns:a16="http://schemas.microsoft.com/office/drawing/2014/main" val="2370039504"/>
                  </a:ext>
                </a:extLst>
              </a:tr>
              <a:tr h="1427385">
                <a:tc>
                  <a:txBody>
                    <a:bodyPr/>
                    <a:lstStyle/>
                    <a:p>
                      <a:pPr>
                        <a:lnSpc>
                          <a:spcPct val="120000"/>
                        </a:lnSpc>
                        <a:spcBef>
                          <a:spcPts val="600"/>
                        </a:spcBef>
                        <a:spcAft>
                          <a:spcPts val="1200"/>
                        </a:spcAft>
                        <a:buNone/>
                      </a:pPr>
                      <a:r>
                        <a:rPr lang="en-ZA" sz="1400" spc="-30">
                          <a:effectLst/>
                        </a:rPr>
                        <a:t>Agriculture, forestry and land use</a:t>
                      </a:r>
                      <a:endParaRPr lang="en-ZA" sz="1600" spc="-30">
                        <a:effectLst/>
                      </a:endParaRPr>
                    </a:p>
                    <a:p>
                      <a:pPr>
                        <a:lnSpc>
                          <a:spcPct val="120000"/>
                        </a:lnSpc>
                        <a:spcBef>
                          <a:spcPts val="600"/>
                        </a:spcBef>
                        <a:spcAft>
                          <a:spcPts val="1200"/>
                        </a:spcAft>
                        <a:buNone/>
                      </a:pPr>
                      <a:r>
                        <a:rPr lang="en-ZA" sz="1400" spc="-30">
                          <a:effectLst/>
                        </a:rPr>
                        <a:t> </a:t>
                      </a:r>
                      <a:endParaRPr lang="en-ZA" sz="16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37130" marR="37130" marT="0" marB="0"/>
                </a:tc>
                <a:tc>
                  <a:txBody>
                    <a:bodyPr/>
                    <a:lstStyle/>
                    <a:p>
                      <a:pPr marL="342900" lvl="0" indent="-342900">
                        <a:lnSpc>
                          <a:spcPct val="120000"/>
                        </a:lnSpc>
                        <a:spcBef>
                          <a:spcPts val="600"/>
                        </a:spcBef>
                        <a:buFont typeface="Aptos" panose="020B0004020202020204" pitchFamily="34" charset="0"/>
                        <a:buChar char="•"/>
                      </a:pPr>
                      <a:r>
                        <a:rPr lang="en-ZA" sz="1400" spc="-30">
                          <a:effectLst/>
                        </a:rPr>
                        <a:t>Urban greening and tree planting</a:t>
                      </a:r>
                      <a:endParaRPr lang="en-ZA" sz="1600" spc="-30">
                        <a:effectLst/>
                      </a:endParaRPr>
                    </a:p>
                    <a:p>
                      <a:pPr marL="342900" lvl="0" indent="-342900">
                        <a:lnSpc>
                          <a:spcPct val="120000"/>
                        </a:lnSpc>
                        <a:buFont typeface="Aptos" panose="020B0004020202020204" pitchFamily="34" charset="0"/>
                        <a:buChar char="•"/>
                      </a:pPr>
                      <a:r>
                        <a:rPr lang="en-ZA" sz="1400" spc="-30">
                          <a:effectLst/>
                        </a:rPr>
                        <a:t>Wetland and open space protection</a:t>
                      </a:r>
                      <a:endParaRPr lang="en-ZA" sz="1600" spc="-30">
                        <a:effectLst/>
                      </a:endParaRPr>
                    </a:p>
                    <a:p>
                      <a:pPr marL="342900" lvl="0" indent="-342900">
                        <a:lnSpc>
                          <a:spcPct val="120000"/>
                        </a:lnSpc>
                        <a:buFont typeface="Aptos" panose="020B0004020202020204" pitchFamily="34" charset="0"/>
                        <a:buChar char="•"/>
                      </a:pPr>
                      <a:r>
                        <a:rPr lang="en-ZA" sz="1400" spc="-30">
                          <a:effectLst/>
                        </a:rPr>
                        <a:t>Fire management programmes</a:t>
                      </a:r>
                      <a:endParaRPr lang="en-ZA" sz="1600" spc="-30">
                        <a:effectLst/>
                      </a:endParaRPr>
                    </a:p>
                    <a:p>
                      <a:pPr marL="342900" lvl="0" indent="-342900">
                        <a:lnSpc>
                          <a:spcPct val="120000"/>
                        </a:lnSpc>
                        <a:buFont typeface="Aptos" panose="020B0004020202020204" pitchFamily="34" charset="0"/>
                        <a:buChar char="•"/>
                      </a:pPr>
                      <a:r>
                        <a:rPr lang="en-ZA" sz="1400" spc="-30">
                          <a:effectLst/>
                        </a:rPr>
                        <a:t>Land-use planning to limit conversion of natural land</a:t>
                      </a:r>
                      <a:endParaRPr lang="en-ZA" sz="1600" spc="-30">
                        <a:effectLst/>
                      </a:endParaRPr>
                    </a:p>
                    <a:p>
                      <a:pPr marL="342900" lvl="0" indent="-342900">
                        <a:lnSpc>
                          <a:spcPct val="120000"/>
                        </a:lnSpc>
                        <a:buFont typeface="Aptos" panose="020B0004020202020204" pitchFamily="34" charset="0"/>
                        <a:buChar char="•"/>
                      </a:pPr>
                      <a:r>
                        <a:rPr lang="en-ZA" sz="1400" spc="-30">
                          <a:effectLst/>
                        </a:rPr>
                        <a:t>Support for sustainable/climate-smart agriculture </a:t>
                      </a:r>
                      <a:endParaRPr lang="en-ZA" sz="1600" spc="-30">
                        <a:effectLst/>
                      </a:endParaRPr>
                    </a:p>
                    <a:p>
                      <a:pPr marL="342900" lvl="0" indent="-342900">
                        <a:lnSpc>
                          <a:spcPct val="120000"/>
                        </a:lnSpc>
                        <a:spcAft>
                          <a:spcPts val="1200"/>
                        </a:spcAft>
                        <a:buFont typeface="Symbol" pitchFamily="2" charset="2"/>
                        <a:buChar char=""/>
                      </a:pPr>
                      <a:r>
                        <a:rPr lang="en-ZA" sz="1400" spc="-30">
                          <a:effectLst/>
                        </a:rPr>
                        <a:t>Support for urban agriculture and community food gardens</a:t>
                      </a:r>
                      <a:endParaRPr lang="en-ZA" sz="1600" spc="-30">
                        <a:solidFill>
                          <a:srgbClr val="262626"/>
                        </a:solidFill>
                        <a:effectLst/>
                        <a:latin typeface="Roboto" panose="02000000000000000000" pitchFamily="2" charset="0"/>
                        <a:ea typeface="Calibri" panose="020F0502020204030204" pitchFamily="34" charset="0"/>
                        <a:cs typeface="Arial" panose="020B0604020202020204" pitchFamily="34" charset="0"/>
                      </a:endParaRPr>
                    </a:p>
                  </a:txBody>
                  <a:tcPr marL="37130" marR="37130" marT="0" marB="0"/>
                </a:tc>
                <a:extLst>
                  <a:ext uri="{0D108BD9-81ED-4DB2-BD59-A6C34878D82A}">
                    <a16:rowId xmlns:a16="http://schemas.microsoft.com/office/drawing/2014/main" val="347786712"/>
                  </a:ext>
                </a:extLst>
              </a:tr>
              <a:tr h="1427385">
                <a:tc>
                  <a:txBody>
                    <a:bodyPr/>
                    <a:lstStyle/>
                    <a:p>
                      <a:pPr>
                        <a:lnSpc>
                          <a:spcPct val="120000"/>
                        </a:lnSpc>
                        <a:spcBef>
                          <a:spcPts val="600"/>
                        </a:spcBef>
                        <a:spcAft>
                          <a:spcPts val="1200"/>
                        </a:spcAft>
                        <a:buNone/>
                      </a:pPr>
                      <a:r>
                        <a:rPr lang="en-ZA" sz="1400" spc="-30">
                          <a:effectLst/>
                        </a:rPr>
                        <a:t>Land use, planning, and regulation</a:t>
                      </a:r>
                      <a:endParaRPr lang="en-ZA" sz="16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37130" marR="37130" marT="0" marB="0"/>
                </a:tc>
                <a:tc>
                  <a:txBody>
                    <a:bodyPr/>
                    <a:lstStyle/>
                    <a:p>
                      <a:pPr marL="342900" lvl="0" indent="-342900">
                        <a:lnSpc>
                          <a:spcPct val="120000"/>
                        </a:lnSpc>
                        <a:spcBef>
                          <a:spcPts val="600"/>
                        </a:spcBef>
                        <a:buFont typeface="Aptos" panose="020B0004020202020204" pitchFamily="34" charset="0"/>
                        <a:buChar char="•"/>
                      </a:pPr>
                      <a:r>
                        <a:rPr lang="en-ZA" sz="1400" spc="-30">
                          <a:effectLst/>
                        </a:rPr>
                        <a:t>SSEG bylaw adoption </a:t>
                      </a:r>
                      <a:endParaRPr lang="en-ZA" sz="1600" spc="-30">
                        <a:effectLst/>
                      </a:endParaRPr>
                    </a:p>
                    <a:p>
                      <a:pPr marL="342900" lvl="0" indent="-342900">
                        <a:lnSpc>
                          <a:spcPct val="120000"/>
                        </a:lnSpc>
                        <a:buFont typeface="Aptos" panose="020B0004020202020204" pitchFamily="34" charset="0"/>
                        <a:buChar char="•"/>
                      </a:pPr>
                      <a:r>
                        <a:rPr lang="en-ZA" sz="1400" spc="-30">
                          <a:effectLst/>
                        </a:rPr>
                        <a:t>Green building performance standards in building regulations </a:t>
                      </a:r>
                      <a:endParaRPr lang="en-ZA" sz="1600" spc="-30">
                        <a:effectLst/>
                      </a:endParaRPr>
                    </a:p>
                    <a:p>
                      <a:pPr marL="342900" lvl="0" indent="-342900">
                        <a:lnSpc>
                          <a:spcPct val="120000"/>
                        </a:lnSpc>
                        <a:buFont typeface="Aptos" panose="020B0004020202020204" pitchFamily="34" charset="0"/>
                        <a:buChar char="•"/>
                      </a:pPr>
                      <a:r>
                        <a:rPr lang="en-ZA" sz="1400" spc="-30">
                          <a:effectLst/>
                        </a:rPr>
                        <a:t>Urban densification along public transport corridors </a:t>
                      </a:r>
                      <a:endParaRPr lang="en-ZA" sz="1600" spc="-30">
                        <a:effectLst/>
                      </a:endParaRPr>
                    </a:p>
                    <a:p>
                      <a:pPr marL="342900" lvl="0" indent="-342900">
                        <a:lnSpc>
                          <a:spcPct val="120000"/>
                        </a:lnSpc>
                        <a:spcAft>
                          <a:spcPts val="1200"/>
                        </a:spcAft>
                        <a:buFont typeface="Aptos" panose="020B0004020202020204" pitchFamily="34" charset="0"/>
                        <a:buChar char="•"/>
                      </a:pPr>
                      <a:r>
                        <a:rPr lang="en-ZA" sz="1400" spc="-30">
                          <a:effectLst/>
                        </a:rPr>
                        <a:t>Development charges or density bonuses for energy-efficient buildings Sustainable public procurement policy with lifecycle emissions criteria</a:t>
                      </a:r>
                      <a:endParaRPr lang="en-ZA" sz="1600" spc="-30">
                        <a:solidFill>
                          <a:srgbClr val="262626"/>
                        </a:solidFill>
                        <a:effectLst/>
                        <a:latin typeface="Roboto" panose="02000000000000000000" pitchFamily="2" charset="0"/>
                        <a:ea typeface="Calibri" panose="020F0502020204030204" pitchFamily="34" charset="0"/>
                        <a:cs typeface="Arial" panose="020B0604020202020204" pitchFamily="34" charset="0"/>
                      </a:endParaRPr>
                    </a:p>
                  </a:txBody>
                  <a:tcPr marL="37130" marR="37130" marT="0" marB="0"/>
                </a:tc>
                <a:extLst>
                  <a:ext uri="{0D108BD9-81ED-4DB2-BD59-A6C34878D82A}">
                    <a16:rowId xmlns:a16="http://schemas.microsoft.com/office/drawing/2014/main" val="27379050"/>
                  </a:ext>
                </a:extLst>
              </a:tr>
            </a:tbl>
          </a:graphicData>
        </a:graphic>
      </p:graphicFrame>
      <p:graphicFrame>
        <p:nvGraphicFramePr>
          <p:cNvPr id="5" name="Table 4">
            <a:extLst>
              <a:ext uri="{FF2B5EF4-FFF2-40B4-BE49-F238E27FC236}">
                <a16:creationId xmlns:a16="http://schemas.microsoft.com/office/drawing/2014/main" id="{B5E691EE-4F5A-3BA5-18A3-1DA9DF3A88FB}"/>
              </a:ext>
            </a:extLst>
          </p:cNvPr>
          <p:cNvGraphicFramePr>
            <a:graphicFrameLocks noGrp="1"/>
          </p:cNvGraphicFramePr>
          <p:nvPr>
            <p:extLst>
              <p:ext uri="{D42A27DB-BD31-4B8C-83A1-F6EECF244321}">
                <p14:modId xmlns:p14="http://schemas.microsoft.com/office/powerpoint/2010/main" val="3889326368"/>
              </p:ext>
            </p:extLst>
          </p:nvPr>
        </p:nvGraphicFramePr>
        <p:xfrm>
          <a:off x="162369" y="146304"/>
          <a:ext cx="5848287" cy="6091873"/>
        </p:xfrm>
        <a:graphic>
          <a:graphicData uri="http://schemas.openxmlformats.org/drawingml/2006/table">
            <a:tbl>
              <a:tblPr firstRow="1" firstCol="1" bandRow="1">
                <a:tableStyleId>{5C22544A-7EE6-4342-B048-85BDC9FD1C3A}</a:tableStyleId>
              </a:tblPr>
              <a:tblGrid>
                <a:gridCol w="916450">
                  <a:extLst>
                    <a:ext uri="{9D8B030D-6E8A-4147-A177-3AD203B41FA5}">
                      <a16:colId xmlns:a16="http://schemas.microsoft.com/office/drawing/2014/main" val="3683476349"/>
                    </a:ext>
                  </a:extLst>
                </a:gridCol>
                <a:gridCol w="4931837">
                  <a:extLst>
                    <a:ext uri="{9D8B030D-6E8A-4147-A177-3AD203B41FA5}">
                      <a16:colId xmlns:a16="http://schemas.microsoft.com/office/drawing/2014/main" val="3327652149"/>
                    </a:ext>
                  </a:extLst>
                </a:gridCol>
              </a:tblGrid>
              <a:tr h="232082">
                <a:tc>
                  <a:txBody>
                    <a:bodyPr/>
                    <a:lstStyle/>
                    <a:p>
                      <a:pPr>
                        <a:lnSpc>
                          <a:spcPct val="120000"/>
                        </a:lnSpc>
                        <a:spcBef>
                          <a:spcPts val="600"/>
                        </a:spcBef>
                        <a:spcAft>
                          <a:spcPts val="1200"/>
                        </a:spcAft>
                        <a:buNone/>
                      </a:pPr>
                      <a:r>
                        <a:rPr lang="en-ZA" sz="1400" spc="-30">
                          <a:effectLst/>
                        </a:rPr>
                        <a:t>Sector</a:t>
                      </a:r>
                      <a:endParaRPr lang="en-ZA" sz="16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37130" marR="37130" marT="0" marB="0"/>
                </a:tc>
                <a:tc>
                  <a:txBody>
                    <a:bodyPr/>
                    <a:lstStyle/>
                    <a:p>
                      <a:pPr>
                        <a:lnSpc>
                          <a:spcPct val="120000"/>
                        </a:lnSpc>
                        <a:spcBef>
                          <a:spcPts val="600"/>
                        </a:spcBef>
                        <a:spcAft>
                          <a:spcPts val="1200"/>
                        </a:spcAft>
                        <a:buNone/>
                      </a:pPr>
                      <a:r>
                        <a:rPr lang="en-ZA" sz="1400" spc="-30">
                          <a:effectLst/>
                        </a:rPr>
                        <a:t>Examples of mitigation options </a:t>
                      </a:r>
                      <a:endParaRPr lang="en-ZA" sz="16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37130" marR="37130" marT="0" marB="0"/>
                </a:tc>
                <a:extLst>
                  <a:ext uri="{0D108BD9-81ED-4DB2-BD59-A6C34878D82A}">
                    <a16:rowId xmlns:a16="http://schemas.microsoft.com/office/drawing/2014/main" val="2792124946"/>
                  </a:ext>
                </a:extLst>
              </a:tr>
              <a:tr h="2972867">
                <a:tc>
                  <a:txBody>
                    <a:bodyPr/>
                    <a:lstStyle/>
                    <a:p>
                      <a:pPr>
                        <a:lnSpc>
                          <a:spcPct val="120000"/>
                        </a:lnSpc>
                        <a:spcBef>
                          <a:spcPts val="600"/>
                        </a:spcBef>
                        <a:spcAft>
                          <a:spcPts val="1200"/>
                        </a:spcAft>
                        <a:buNone/>
                      </a:pPr>
                      <a:r>
                        <a:rPr lang="en-ZA" sz="1400" spc="-30">
                          <a:effectLst/>
                        </a:rPr>
                        <a:t>Energy</a:t>
                      </a:r>
                      <a:endParaRPr lang="en-ZA" sz="16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37130" marR="37130" marT="0" marB="0"/>
                </a:tc>
                <a:tc>
                  <a:txBody>
                    <a:bodyPr/>
                    <a:lstStyle/>
                    <a:p>
                      <a:pPr marL="342900" lvl="0" indent="-342900">
                        <a:lnSpc>
                          <a:spcPct val="120000"/>
                        </a:lnSpc>
                        <a:spcBef>
                          <a:spcPts val="600"/>
                        </a:spcBef>
                        <a:buFont typeface="Symbol" pitchFamily="2" charset="2"/>
                        <a:buChar char=""/>
                      </a:pPr>
                      <a:r>
                        <a:rPr lang="en-ZA" sz="1400" spc="-30">
                          <a:effectLst/>
                        </a:rPr>
                        <a:t>Building energy management systems (HVAC scheduling, load control, monitoring) and energy efficiency on municipal buildings</a:t>
                      </a:r>
                      <a:endParaRPr lang="en-ZA" sz="1600" spc="-30">
                        <a:effectLst/>
                      </a:endParaRPr>
                    </a:p>
                    <a:p>
                      <a:pPr marL="342900" lvl="0" indent="-342900">
                        <a:lnSpc>
                          <a:spcPct val="120000"/>
                        </a:lnSpc>
                        <a:buFont typeface="Symbol" pitchFamily="2" charset="2"/>
                        <a:buChar char=""/>
                      </a:pPr>
                      <a:r>
                        <a:rPr lang="en-ZA" sz="1400" spc="-30">
                          <a:effectLst/>
                        </a:rPr>
                        <a:t>Renewable energy on municipal office buildings, water and wastewater treatment works, workshops and depots </a:t>
                      </a:r>
                      <a:endParaRPr lang="en-ZA" sz="1600" spc="-30">
                        <a:effectLst/>
                      </a:endParaRPr>
                    </a:p>
                    <a:p>
                      <a:pPr marL="342900" lvl="0" indent="-342900">
                        <a:lnSpc>
                          <a:spcPct val="120000"/>
                        </a:lnSpc>
                        <a:buFont typeface="Symbol" pitchFamily="2" charset="2"/>
                        <a:buChar char=""/>
                      </a:pPr>
                      <a:r>
                        <a:rPr lang="en-ZA" sz="1400" spc="-30">
                          <a:effectLst/>
                        </a:rPr>
                        <a:t>Solar water heating on municipal-owned social housing or facilities</a:t>
                      </a:r>
                      <a:endParaRPr lang="en-ZA" sz="1600" spc="-30">
                        <a:effectLst/>
                      </a:endParaRPr>
                    </a:p>
                    <a:p>
                      <a:pPr marL="342900" lvl="0" indent="-342900">
                        <a:lnSpc>
                          <a:spcPct val="120000"/>
                        </a:lnSpc>
                        <a:buFont typeface="Symbol" pitchFamily="2" charset="2"/>
                        <a:buChar char=""/>
                      </a:pPr>
                      <a:r>
                        <a:rPr lang="en-ZA" sz="1400" spc="-30">
                          <a:effectLst/>
                        </a:rPr>
                        <a:t>Education campaigns for residential and commercial sector on reducing energy demand </a:t>
                      </a:r>
                      <a:endParaRPr lang="en-ZA" sz="1600" spc="-30">
                        <a:effectLst/>
                      </a:endParaRPr>
                    </a:p>
                    <a:p>
                      <a:pPr marL="342900" lvl="0" indent="-342900">
                        <a:lnSpc>
                          <a:spcPct val="120000"/>
                        </a:lnSpc>
                        <a:buFont typeface="Symbol" pitchFamily="2" charset="2"/>
                        <a:buChar char=""/>
                      </a:pPr>
                      <a:r>
                        <a:rPr lang="en-ZA" sz="1400" spc="-30">
                          <a:effectLst/>
                        </a:rPr>
                        <a:t>Roll-out of energy efficient lightbulbs </a:t>
                      </a:r>
                      <a:endParaRPr lang="en-ZA" sz="1600" spc="-30">
                        <a:effectLst/>
                      </a:endParaRPr>
                    </a:p>
                    <a:p>
                      <a:pPr marL="342900" lvl="0" indent="-342900">
                        <a:lnSpc>
                          <a:spcPct val="120000"/>
                        </a:lnSpc>
                        <a:buFont typeface="Symbol" pitchFamily="2" charset="2"/>
                        <a:buChar char=""/>
                      </a:pPr>
                      <a:r>
                        <a:rPr lang="en-ZA" sz="1400" spc="-30">
                          <a:effectLst/>
                        </a:rPr>
                        <a:t>Installation of smart meter devices </a:t>
                      </a:r>
                      <a:endParaRPr lang="en-ZA" sz="1600" spc="-30">
                        <a:effectLst/>
                      </a:endParaRPr>
                    </a:p>
                    <a:p>
                      <a:pPr marL="342900" lvl="0" indent="-342900">
                        <a:lnSpc>
                          <a:spcPct val="120000"/>
                        </a:lnSpc>
                        <a:buFont typeface="Symbol" pitchFamily="2" charset="2"/>
                        <a:buChar char=""/>
                      </a:pPr>
                      <a:r>
                        <a:rPr lang="en-ZA" sz="1400" spc="-30">
                          <a:effectLst/>
                        </a:rPr>
                        <a:t>LED retrofits for street lighting</a:t>
                      </a:r>
                      <a:endParaRPr lang="en-ZA" sz="1600" spc="-30">
                        <a:effectLst/>
                      </a:endParaRPr>
                    </a:p>
                    <a:p>
                      <a:pPr marL="342900" lvl="0" indent="-342900">
                        <a:lnSpc>
                          <a:spcPct val="120000"/>
                        </a:lnSpc>
                        <a:buFont typeface="Symbol" pitchFamily="2" charset="2"/>
                        <a:buChar char=""/>
                      </a:pPr>
                      <a:r>
                        <a:rPr lang="en-ZA" sz="1400" spc="-30">
                          <a:effectLst/>
                        </a:rPr>
                        <a:t>Facilitating Small-Scale Embedded Generation </a:t>
                      </a:r>
                      <a:endParaRPr lang="en-ZA" sz="1600" spc="-30">
                        <a:effectLst/>
                      </a:endParaRPr>
                    </a:p>
                    <a:p>
                      <a:pPr marL="342900" lvl="0" indent="-342900">
                        <a:lnSpc>
                          <a:spcPct val="120000"/>
                        </a:lnSpc>
                        <a:spcAft>
                          <a:spcPts val="1200"/>
                        </a:spcAft>
                        <a:buFont typeface="Symbol" pitchFamily="2" charset="2"/>
                        <a:buChar char=""/>
                      </a:pPr>
                      <a:r>
                        <a:rPr lang="en-ZA" sz="1400" spc="-30">
                          <a:effectLst/>
                        </a:rPr>
                        <a:t>Integration of energy planning into IDPs </a:t>
                      </a:r>
                      <a:endParaRPr lang="en-ZA" sz="1600" spc="-30">
                        <a:solidFill>
                          <a:srgbClr val="262626"/>
                        </a:solidFill>
                        <a:effectLst/>
                        <a:latin typeface="Roboto" panose="02000000000000000000" pitchFamily="2" charset="0"/>
                        <a:ea typeface="Calibri" panose="020F0502020204030204" pitchFamily="34" charset="0"/>
                        <a:cs typeface="Arial" panose="020B0604020202020204" pitchFamily="34" charset="0"/>
                      </a:endParaRPr>
                    </a:p>
                  </a:txBody>
                  <a:tcPr marL="37130" marR="37130" marT="0" marB="0"/>
                </a:tc>
                <a:extLst>
                  <a:ext uri="{0D108BD9-81ED-4DB2-BD59-A6C34878D82A}">
                    <a16:rowId xmlns:a16="http://schemas.microsoft.com/office/drawing/2014/main" val="2116800904"/>
                  </a:ext>
                </a:extLst>
              </a:tr>
              <a:tr h="2225360">
                <a:tc>
                  <a:txBody>
                    <a:bodyPr/>
                    <a:lstStyle/>
                    <a:p>
                      <a:pPr>
                        <a:lnSpc>
                          <a:spcPct val="120000"/>
                        </a:lnSpc>
                        <a:spcBef>
                          <a:spcPts val="600"/>
                        </a:spcBef>
                        <a:spcAft>
                          <a:spcPts val="1200"/>
                        </a:spcAft>
                        <a:buNone/>
                      </a:pPr>
                      <a:r>
                        <a:rPr lang="en-ZA" sz="1400" spc="-30">
                          <a:effectLst/>
                        </a:rPr>
                        <a:t>Transport</a:t>
                      </a:r>
                      <a:endParaRPr lang="en-ZA" sz="1600" spc="-30">
                        <a:solidFill>
                          <a:srgbClr val="262626"/>
                        </a:solidFill>
                        <a:effectLst/>
                        <a:latin typeface="Roboto" panose="02000000000000000000" pitchFamily="2" charset="0"/>
                        <a:ea typeface="Times New Roman" panose="02020603050405020304" pitchFamily="18" charset="0"/>
                        <a:cs typeface="Arial" panose="020B0604020202020204" pitchFamily="34" charset="0"/>
                      </a:endParaRPr>
                    </a:p>
                  </a:txBody>
                  <a:tcPr marL="37130" marR="37130" marT="0" marB="0"/>
                </a:tc>
                <a:tc>
                  <a:txBody>
                    <a:bodyPr/>
                    <a:lstStyle/>
                    <a:p>
                      <a:pPr marL="342900" lvl="0" indent="-342900">
                        <a:lnSpc>
                          <a:spcPct val="120000"/>
                        </a:lnSpc>
                        <a:spcBef>
                          <a:spcPts val="600"/>
                        </a:spcBef>
                        <a:buFont typeface="Symbol" pitchFamily="2" charset="2"/>
                        <a:buChar char=""/>
                      </a:pPr>
                      <a:r>
                        <a:rPr lang="en-ZA" sz="1400" spc="-30">
                          <a:effectLst/>
                        </a:rPr>
                        <a:t>Municipal fleet right-sizing and route optimisation (reduces fuel consumption without capital spend — operational intervention)</a:t>
                      </a:r>
                      <a:endParaRPr lang="en-ZA" sz="1600" spc="-30">
                        <a:effectLst/>
                      </a:endParaRPr>
                    </a:p>
                    <a:p>
                      <a:pPr marL="342900" lvl="0" indent="-342900">
                        <a:lnSpc>
                          <a:spcPct val="120000"/>
                        </a:lnSpc>
                        <a:buFont typeface="Symbol" pitchFamily="2" charset="2"/>
                        <a:buChar char=""/>
                      </a:pPr>
                      <a:r>
                        <a:rPr lang="en-ZA" sz="1400" spc="-30">
                          <a:effectLst/>
                        </a:rPr>
                        <a:t>Municipal light vehicle fleet electrification (starting with pool vehicles and meter readers — short daily routes)</a:t>
                      </a:r>
                      <a:endParaRPr lang="en-ZA" sz="1600" spc="-30">
                        <a:effectLst/>
                      </a:endParaRPr>
                    </a:p>
                    <a:p>
                      <a:pPr marL="342900" lvl="0" indent="-342900">
                        <a:lnSpc>
                          <a:spcPct val="120000"/>
                        </a:lnSpc>
                        <a:buFont typeface="Symbol" pitchFamily="2" charset="2"/>
                        <a:buChar char=""/>
                      </a:pPr>
                      <a:r>
                        <a:rPr lang="en-ZA" sz="1400" spc="-30">
                          <a:effectLst/>
                        </a:rPr>
                        <a:t>NMT infrastructure — cycling lanes and pedestrian walkways (modal shift from private vehicles — land use planning mandate)</a:t>
                      </a:r>
                      <a:endParaRPr lang="en-ZA" sz="1600" spc="-30">
                        <a:effectLst/>
                      </a:endParaRPr>
                    </a:p>
                    <a:p>
                      <a:pPr marL="342900" lvl="0" indent="-342900">
                        <a:lnSpc>
                          <a:spcPct val="120000"/>
                        </a:lnSpc>
                        <a:buFont typeface="Symbol" pitchFamily="2" charset="2"/>
                        <a:buChar char=""/>
                      </a:pPr>
                      <a:r>
                        <a:rPr lang="en-ZA" sz="1400" spc="-30">
                          <a:effectLst/>
                        </a:rPr>
                        <a:t>Anti-idling policies and driver training for municipal fleet (low-cost behavioural intervention)</a:t>
                      </a:r>
                      <a:endParaRPr lang="en-ZA" sz="1600" spc="-30">
                        <a:effectLst/>
                      </a:endParaRPr>
                    </a:p>
                    <a:p>
                      <a:pPr marL="342900" lvl="0" indent="-342900">
                        <a:lnSpc>
                          <a:spcPct val="120000"/>
                        </a:lnSpc>
                        <a:spcAft>
                          <a:spcPts val="1200"/>
                        </a:spcAft>
                        <a:buFont typeface="Symbol" pitchFamily="2" charset="2"/>
                        <a:buChar char=""/>
                      </a:pPr>
                      <a:r>
                        <a:rPr lang="en-ZA" sz="1400" spc="-30">
                          <a:effectLst/>
                        </a:rPr>
                        <a:t>Improved public transport services, including with electric vehicles </a:t>
                      </a:r>
                      <a:endParaRPr lang="en-ZA" sz="1600" spc="-30">
                        <a:solidFill>
                          <a:srgbClr val="262626"/>
                        </a:solidFill>
                        <a:effectLst/>
                        <a:latin typeface="Roboto" panose="02000000000000000000" pitchFamily="2" charset="0"/>
                        <a:ea typeface="Calibri" panose="020F0502020204030204" pitchFamily="34" charset="0"/>
                        <a:cs typeface="Arial" panose="020B0604020202020204" pitchFamily="34" charset="0"/>
                      </a:endParaRPr>
                    </a:p>
                  </a:txBody>
                  <a:tcPr marL="37130" marR="37130" marT="0" marB="0"/>
                </a:tc>
                <a:extLst>
                  <a:ext uri="{0D108BD9-81ED-4DB2-BD59-A6C34878D82A}">
                    <a16:rowId xmlns:a16="http://schemas.microsoft.com/office/drawing/2014/main" val="1851053609"/>
                  </a:ext>
                </a:extLst>
              </a:tr>
            </a:tbl>
          </a:graphicData>
        </a:graphic>
      </p:graphicFrame>
    </p:spTree>
    <p:extLst>
      <p:ext uri="{BB962C8B-B14F-4D97-AF65-F5344CB8AC3E}">
        <p14:creationId xmlns:p14="http://schemas.microsoft.com/office/powerpoint/2010/main" val="184435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CED477-8E61-DC2D-0200-E7D76615A674}"/>
              </a:ext>
            </a:extLst>
          </p:cNvPr>
          <p:cNvSpPr>
            <a:spLocks noGrp="1"/>
          </p:cNvSpPr>
          <p:nvPr>
            <p:ph type="body" sz="quarter" idx="11"/>
          </p:nvPr>
        </p:nvSpPr>
        <p:spPr>
          <a:xfrm>
            <a:off x="515937" y="549275"/>
            <a:ext cx="11160125" cy="730885"/>
          </a:xfrm>
        </p:spPr>
        <p:txBody>
          <a:bodyPr anchor="ctr">
            <a:normAutofit/>
          </a:bodyPr>
          <a:lstStyle/>
          <a:p>
            <a:r>
              <a:rPr lang="en-ZA"/>
              <a:t>Step 3: Identify projects that require additional finance or project development support</a:t>
            </a:r>
          </a:p>
        </p:txBody>
      </p:sp>
      <p:graphicFrame>
        <p:nvGraphicFramePr>
          <p:cNvPr id="5" name="Content Placeholder 2">
            <a:extLst>
              <a:ext uri="{FF2B5EF4-FFF2-40B4-BE49-F238E27FC236}">
                <a16:creationId xmlns:a16="http://schemas.microsoft.com/office/drawing/2014/main" id="{D42CA12A-BD40-662A-5BAF-76CB3004B6E3}"/>
              </a:ext>
            </a:extLst>
          </p:cNvPr>
          <p:cNvGraphicFramePr>
            <a:graphicFrameLocks noGrp="1"/>
          </p:cNvGraphicFramePr>
          <p:nvPr>
            <p:ph sz="quarter" idx="13"/>
            <p:extLst>
              <p:ext uri="{D42A27DB-BD31-4B8C-83A1-F6EECF244321}">
                <p14:modId xmlns:p14="http://schemas.microsoft.com/office/powerpoint/2010/main" val="1835985450"/>
              </p:ext>
            </p:extLst>
          </p:nvPr>
        </p:nvGraphicFramePr>
        <p:xfrm>
          <a:off x="515938" y="1671780"/>
          <a:ext cx="11160125" cy="46461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5244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B2FFCE-9F38-17DE-2265-673E77E275BE}"/>
              </a:ext>
            </a:extLst>
          </p:cNvPr>
          <p:cNvSpPr/>
          <p:nvPr/>
        </p:nvSpPr>
        <p:spPr>
          <a:xfrm>
            <a:off x="406209" y="4607100"/>
            <a:ext cx="11160125" cy="1501092"/>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E0858992-D4A2-4964-6056-BACA6CA7EC47}"/>
              </a:ext>
            </a:extLst>
          </p:cNvPr>
          <p:cNvSpPr>
            <a:spLocks noGrp="1"/>
          </p:cNvSpPr>
          <p:nvPr>
            <p:ph type="body" sz="quarter" idx="11"/>
          </p:nvPr>
        </p:nvSpPr>
        <p:spPr/>
        <p:txBody>
          <a:bodyPr/>
          <a:lstStyle/>
          <a:p>
            <a:r>
              <a:rPr lang="en-ZA"/>
              <a:t>Step 4: Feasibility assessments  to create project shortlist</a:t>
            </a:r>
          </a:p>
        </p:txBody>
      </p:sp>
      <p:sp>
        <p:nvSpPr>
          <p:cNvPr id="3" name="Content Placeholder 2">
            <a:extLst>
              <a:ext uri="{FF2B5EF4-FFF2-40B4-BE49-F238E27FC236}">
                <a16:creationId xmlns:a16="http://schemas.microsoft.com/office/drawing/2014/main" id="{98895873-4174-B7ED-4249-028E92CFFE9A}"/>
              </a:ext>
            </a:extLst>
          </p:cNvPr>
          <p:cNvSpPr>
            <a:spLocks noGrp="1"/>
          </p:cNvSpPr>
          <p:nvPr>
            <p:ph sz="quarter" idx="13"/>
          </p:nvPr>
        </p:nvSpPr>
        <p:spPr/>
        <p:txBody>
          <a:bodyPr>
            <a:normAutofit/>
          </a:bodyPr>
          <a:lstStyle/>
          <a:p>
            <a:pPr marL="285750" indent="-285750">
              <a:buFont typeface="Arial" panose="020B0604020202020204" pitchFamily="34" charset="0"/>
              <a:buChar char="•"/>
            </a:pPr>
            <a:r>
              <a:rPr lang="en-ZA" sz="2000"/>
              <a:t>Accessing climate finance requires effort, and so it is advisable to focus on activities most likely to succeed and have the highest impact. To identify these projects, it is important to consider factors like:</a:t>
            </a:r>
          </a:p>
          <a:p>
            <a:pPr marL="742950" lvl="1" indent="-285750">
              <a:buFont typeface="Arial" panose="020B0604020202020204" pitchFamily="34" charset="0"/>
              <a:buChar char="•"/>
            </a:pPr>
            <a:r>
              <a:rPr lang="en-ZA" sz="2000">
                <a:latin typeface="+mn-lt"/>
              </a:rPr>
              <a:t>Is the project design sufficiently complete to support a detailed feasibility assessment?</a:t>
            </a:r>
          </a:p>
          <a:p>
            <a:pPr marL="742950" lvl="1" indent="-285750">
              <a:buFont typeface="Arial" panose="020B0604020202020204" pitchFamily="34" charset="0"/>
              <a:buChar char="•"/>
            </a:pPr>
            <a:r>
              <a:rPr lang="en-ZA" sz="2000">
                <a:latin typeface="+mn-lt"/>
              </a:rPr>
              <a:t>To what extent is the success of the project within the control of the municipality?</a:t>
            </a:r>
          </a:p>
          <a:p>
            <a:pPr marL="742950" lvl="1" indent="-285750">
              <a:buFont typeface="Arial" panose="020B0604020202020204" pitchFamily="34" charset="0"/>
              <a:buChar char="•"/>
            </a:pPr>
            <a:r>
              <a:rPr lang="en-ZA" sz="2000">
                <a:latin typeface="+mn-lt"/>
              </a:rPr>
              <a:t>Have all project risks been adequately considered?</a:t>
            </a:r>
          </a:p>
          <a:p>
            <a:pPr marL="742950" lvl="1" indent="-285750">
              <a:buFont typeface="Arial" panose="020B0604020202020204" pitchFamily="34" charset="0"/>
              <a:buChar char="•"/>
            </a:pPr>
            <a:r>
              <a:rPr lang="en-ZA" sz="2000">
                <a:latin typeface="+mn-lt"/>
              </a:rPr>
              <a:t>Are the right conditions in place for it to succeed?</a:t>
            </a:r>
          </a:p>
          <a:p>
            <a:pPr marL="742950" lvl="1" indent="-285750">
              <a:buFont typeface="Arial" panose="020B0604020202020204" pitchFamily="34" charset="0"/>
              <a:buChar char="•"/>
            </a:pPr>
            <a:r>
              <a:rPr lang="en-ZA" sz="2000">
                <a:latin typeface="+mn-lt"/>
              </a:rPr>
              <a:t>Does the project align with municipal mandates and goals?</a:t>
            </a:r>
          </a:p>
          <a:p>
            <a:pPr marL="742950" lvl="1" indent="-285750">
              <a:buFont typeface="Arial" panose="020B0604020202020204" pitchFamily="34" charset="0"/>
              <a:buChar char="•"/>
            </a:pPr>
            <a:r>
              <a:rPr lang="en-ZA" sz="2000">
                <a:latin typeface="+mn-lt"/>
              </a:rPr>
              <a:t>Is the project cost-effective?</a:t>
            </a:r>
          </a:p>
          <a:p>
            <a:pPr marL="742950" lvl="1" indent="-285750">
              <a:buFont typeface="Arial" panose="020B0604020202020204" pitchFamily="34" charset="0"/>
              <a:buChar char="•"/>
            </a:pPr>
            <a:r>
              <a:rPr lang="en-ZA" sz="2000">
                <a:latin typeface="+mn-lt"/>
              </a:rPr>
              <a:t>If successful, will the project have a significant mitigation impact?</a:t>
            </a:r>
          </a:p>
          <a:p>
            <a:pPr marL="285750" indent="-285750">
              <a:buFont typeface="Arial" panose="020B0604020202020204" pitchFamily="34" charset="0"/>
              <a:buChar char="•"/>
            </a:pPr>
            <a:r>
              <a:rPr lang="en-ZA" sz="2000"/>
              <a:t>Aim is to identify projects that:</a:t>
            </a:r>
          </a:p>
          <a:p>
            <a:pPr marL="742950" lvl="1" indent="-285750">
              <a:buFont typeface="Arial" panose="020B0604020202020204" pitchFamily="34" charset="0"/>
              <a:buChar char="•"/>
            </a:pPr>
            <a:r>
              <a:rPr lang="en-ZA" sz="2000">
                <a:latin typeface="+mn-lt"/>
              </a:rPr>
              <a:t>have a high likelihood of successfully accessing climate finance in their current form;</a:t>
            </a:r>
          </a:p>
          <a:p>
            <a:pPr marL="742950" lvl="1" indent="-285750">
              <a:buFont typeface="Arial" panose="020B0604020202020204" pitchFamily="34" charset="0"/>
              <a:buChar char="•"/>
            </a:pPr>
            <a:r>
              <a:rPr lang="en-ZA" sz="2000">
                <a:latin typeface="+mn-lt"/>
              </a:rPr>
              <a:t>show promise but need additional  project preparation support; and</a:t>
            </a:r>
          </a:p>
          <a:p>
            <a:pPr marL="742950" lvl="1" indent="-285750">
              <a:buFont typeface="Arial" panose="020B0604020202020204" pitchFamily="34" charset="0"/>
              <a:buChar char="•"/>
            </a:pPr>
            <a:r>
              <a:rPr lang="en-ZA" sz="2000">
                <a:latin typeface="+mn-lt"/>
              </a:rPr>
              <a:t>are unlikely to qualify for climate finance in their current form.</a:t>
            </a:r>
          </a:p>
          <a:p>
            <a:endParaRPr lang="en-US" sz="2000"/>
          </a:p>
        </p:txBody>
      </p:sp>
    </p:spTree>
    <p:extLst>
      <p:ext uri="{BB962C8B-B14F-4D97-AF65-F5344CB8AC3E}">
        <p14:creationId xmlns:p14="http://schemas.microsoft.com/office/powerpoint/2010/main" val="42674494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2E5984-667E-C795-5924-D4A344D92225}"/>
              </a:ext>
            </a:extLst>
          </p:cNvPr>
          <p:cNvSpPr>
            <a:spLocks noGrp="1"/>
          </p:cNvSpPr>
          <p:nvPr>
            <p:ph type="body" sz="quarter" idx="11"/>
          </p:nvPr>
        </p:nvSpPr>
        <p:spPr/>
        <p:txBody>
          <a:bodyPr/>
          <a:lstStyle/>
          <a:p>
            <a:r>
              <a:rPr lang="en-ZA"/>
              <a:t>Step 5: Prioritise projects based on local benefits</a:t>
            </a:r>
          </a:p>
        </p:txBody>
      </p:sp>
      <p:sp>
        <p:nvSpPr>
          <p:cNvPr id="3" name="Content Placeholder 2">
            <a:extLst>
              <a:ext uri="{FF2B5EF4-FFF2-40B4-BE49-F238E27FC236}">
                <a16:creationId xmlns:a16="http://schemas.microsoft.com/office/drawing/2014/main" id="{E3A0AABB-491A-5479-10D5-7BBCE073936B}"/>
              </a:ext>
            </a:extLst>
          </p:cNvPr>
          <p:cNvSpPr>
            <a:spLocks noGrp="1"/>
          </p:cNvSpPr>
          <p:nvPr>
            <p:ph sz="quarter" idx="13"/>
          </p:nvPr>
        </p:nvSpPr>
        <p:spPr/>
        <p:txBody>
          <a:bodyPr>
            <a:normAutofit/>
          </a:bodyPr>
          <a:lstStyle/>
          <a:p>
            <a:pPr marL="285750" indent="-285750">
              <a:buFont typeface="Arial" panose="020B0604020202020204" pitchFamily="34" charset="0"/>
              <a:buChar char="•"/>
            </a:pPr>
            <a:r>
              <a:rPr lang="en-ZA" sz="2000"/>
              <a:t>Maximising local benefits is likely to be the most effective way build support for mitigation at local government level. </a:t>
            </a:r>
          </a:p>
          <a:p>
            <a:pPr marL="285750" indent="-285750">
              <a:buFont typeface="Arial" panose="020B0604020202020204" pitchFamily="34" charset="0"/>
              <a:buChar char="•"/>
            </a:pPr>
            <a:r>
              <a:rPr lang="en-ZA" sz="2000"/>
              <a:t>Utilising co-benefits of mitigation actions to support service delivery is crucial to ensuring that the benefits of a low-carbon transition accrue to everyone in society.</a:t>
            </a:r>
          </a:p>
          <a:p>
            <a:pPr marL="285750" indent="-285750">
              <a:buFont typeface="Arial" panose="020B0604020202020204" pitchFamily="34" charset="0"/>
              <a:buChar char="•"/>
            </a:pPr>
            <a:r>
              <a:rPr lang="en-ZA" sz="2000"/>
              <a:t>Most projects identified as mitigation projects will have been developed to address specific municipal priorities, it is important to capture these benefits first. </a:t>
            </a:r>
          </a:p>
          <a:p>
            <a:pPr marL="285750" indent="-285750">
              <a:buFont typeface="Arial" panose="020B0604020202020204" pitchFamily="34" charset="0"/>
              <a:buChar char="•"/>
            </a:pPr>
            <a:r>
              <a:rPr lang="en-ZA" sz="2000"/>
              <a:t>Once this has been done, the benefits that typically accompany mitigation actions should be considered and added to the list of project benefits where relevant. </a:t>
            </a:r>
          </a:p>
          <a:p>
            <a:pPr marL="285750" indent="-285750">
              <a:buFont typeface="Arial" panose="020B0604020202020204" pitchFamily="34" charset="0"/>
              <a:buChar char="•"/>
            </a:pPr>
            <a:r>
              <a:rPr lang="en-ZA" sz="2000"/>
              <a:t>Identifying benefits that accrue to groups of people targeted by social policy in South Africa could help to identify non-climate conditional grants that could also be a source of finance for mitigation projects (e.g. MIG for projects where poor households benefit).</a:t>
            </a:r>
          </a:p>
          <a:p>
            <a:endParaRPr lang="en-US" sz="2000"/>
          </a:p>
        </p:txBody>
      </p:sp>
    </p:spTree>
    <p:extLst>
      <p:ext uri="{BB962C8B-B14F-4D97-AF65-F5344CB8AC3E}">
        <p14:creationId xmlns:p14="http://schemas.microsoft.com/office/powerpoint/2010/main" val="9461714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image illustrates a table categorizing various climate solutions and their co-benefits, including economic growth, health improvements, inclusivity, and environmental enhancements, with some benefits being quantifiable and others qualitative.&#10;&#10;AI-generated content may be incorrect.">
            <a:extLst>
              <a:ext uri="{FF2B5EF4-FFF2-40B4-BE49-F238E27FC236}">
                <a16:creationId xmlns:a16="http://schemas.microsoft.com/office/drawing/2014/main" id="{48675CD4-260F-17A0-1E54-765ACC652B63}"/>
              </a:ext>
            </a:extLst>
          </p:cNvPr>
          <p:cNvPicPr>
            <a:picLocks noChangeAspect="1"/>
          </p:cNvPicPr>
          <p:nvPr/>
        </p:nvPicPr>
        <p:blipFill>
          <a:blip r:embed="rId2"/>
          <a:stretch>
            <a:fillRect/>
          </a:stretch>
        </p:blipFill>
        <p:spPr>
          <a:xfrm>
            <a:off x="354012" y="167322"/>
            <a:ext cx="11483975" cy="6131882"/>
          </a:xfrm>
          <a:prstGeom prst="rect">
            <a:avLst/>
          </a:prstGeom>
        </p:spPr>
      </p:pic>
    </p:spTree>
    <p:extLst>
      <p:ext uri="{BB962C8B-B14F-4D97-AF65-F5344CB8AC3E}">
        <p14:creationId xmlns:p14="http://schemas.microsoft.com/office/powerpoint/2010/main" val="8922477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042956-25B6-063D-7550-19B3A314FAC9}"/>
              </a:ext>
            </a:extLst>
          </p:cNvPr>
          <p:cNvSpPr>
            <a:spLocks noGrp="1"/>
          </p:cNvSpPr>
          <p:nvPr>
            <p:ph type="body" sz="quarter" idx="11"/>
          </p:nvPr>
        </p:nvSpPr>
        <p:spPr/>
        <p:txBody>
          <a:bodyPr/>
          <a:lstStyle/>
          <a:p>
            <a:r>
              <a:rPr lang="en-ZA"/>
              <a:t>Step 6: Match projects with available finance</a:t>
            </a:r>
          </a:p>
        </p:txBody>
      </p:sp>
      <p:sp>
        <p:nvSpPr>
          <p:cNvPr id="5" name="Content Placeholder 4">
            <a:extLst>
              <a:ext uri="{FF2B5EF4-FFF2-40B4-BE49-F238E27FC236}">
                <a16:creationId xmlns:a16="http://schemas.microsoft.com/office/drawing/2014/main" id="{B0DB4449-9F4B-BDE2-769F-B4B05E023775}"/>
              </a:ext>
            </a:extLst>
          </p:cNvPr>
          <p:cNvSpPr>
            <a:spLocks noGrp="1"/>
          </p:cNvSpPr>
          <p:nvPr>
            <p:ph sz="quarter" idx="13"/>
          </p:nvPr>
        </p:nvSpPr>
        <p:spPr/>
        <p:txBody>
          <a:bodyPr>
            <a:normAutofit/>
          </a:bodyPr>
          <a:lstStyle/>
          <a:p>
            <a:pPr marL="285750" indent="-285750">
              <a:buFont typeface="Arial" panose="020B0604020202020204" pitchFamily="34" charset="0"/>
              <a:buChar char="•"/>
            </a:pPr>
            <a:r>
              <a:rPr lang="en-US" sz="2000"/>
              <a:t>Create a list of funders to help identify which could be suited for this activity</a:t>
            </a:r>
          </a:p>
          <a:p>
            <a:pPr marL="285750" indent="-285750">
              <a:buFont typeface="Arial" panose="020B0604020202020204" pitchFamily="34" charset="0"/>
              <a:buChar char="•"/>
            </a:pPr>
            <a:r>
              <a:rPr lang="en-US" sz="2000"/>
              <a:t>Funding changes regularly but the guide has a list of possible options</a:t>
            </a:r>
          </a:p>
          <a:p>
            <a:pPr marL="285750" indent="-285750">
              <a:buFont typeface="Arial" panose="020B0604020202020204" pitchFamily="34" charset="0"/>
              <a:buChar char="•"/>
            </a:pPr>
            <a:r>
              <a:rPr lang="en-US" sz="2000"/>
              <a:t>Worth summarizing information like the following: </a:t>
            </a:r>
          </a:p>
        </p:txBody>
      </p:sp>
      <p:graphicFrame>
        <p:nvGraphicFramePr>
          <p:cNvPr id="4" name="Table 3">
            <a:extLst>
              <a:ext uri="{FF2B5EF4-FFF2-40B4-BE49-F238E27FC236}">
                <a16:creationId xmlns:a16="http://schemas.microsoft.com/office/drawing/2014/main" id="{AF6640E3-F84F-E7B4-B023-4AA641CF3666}"/>
              </a:ext>
            </a:extLst>
          </p:cNvPr>
          <p:cNvGraphicFramePr>
            <a:graphicFrameLocks noGrp="1"/>
          </p:cNvGraphicFramePr>
          <p:nvPr>
            <p:extLst>
              <p:ext uri="{D42A27DB-BD31-4B8C-83A1-F6EECF244321}">
                <p14:modId xmlns:p14="http://schemas.microsoft.com/office/powerpoint/2010/main" val="3043863663"/>
              </p:ext>
            </p:extLst>
          </p:nvPr>
        </p:nvGraphicFramePr>
        <p:xfrm>
          <a:off x="662686" y="2924174"/>
          <a:ext cx="10090658" cy="3166110"/>
        </p:xfrm>
        <a:graphic>
          <a:graphicData uri="http://schemas.openxmlformats.org/drawingml/2006/table">
            <a:tbl>
              <a:tblPr bandRow="1">
                <a:tableStyleId>{5C22544A-7EE6-4342-B048-85BDC9FD1C3A}</a:tableStyleId>
              </a:tblPr>
              <a:tblGrid>
                <a:gridCol w="4683061">
                  <a:extLst>
                    <a:ext uri="{9D8B030D-6E8A-4147-A177-3AD203B41FA5}">
                      <a16:colId xmlns:a16="http://schemas.microsoft.com/office/drawing/2014/main" val="3181780143"/>
                    </a:ext>
                  </a:extLst>
                </a:gridCol>
                <a:gridCol w="5407597">
                  <a:extLst>
                    <a:ext uri="{9D8B030D-6E8A-4147-A177-3AD203B41FA5}">
                      <a16:colId xmlns:a16="http://schemas.microsoft.com/office/drawing/2014/main" val="3706998456"/>
                    </a:ext>
                  </a:extLst>
                </a:gridCol>
              </a:tblGrid>
              <a:tr h="334685">
                <a:tc>
                  <a:txBody>
                    <a:bodyPr/>
                    <a:lstStyle/>
                    <a:p>
                      <a:pPr marL="0" lvl="0" indent="0">
                        <a:lnSpc>
                          <a:spcPct val="120000"/>
                        </a:lnSpc>
                        <a:spcBef>
                          <a:spcPts val="600"/>
                        </a:spcBef>
                        <a:buFont typeface="Symbol" pitchFamily="2" charset="2"/>
                        <a:buNone/>
                      </a:pPr>
                      <a:r>
                        <a:rPr lang="en-ZA" sz="2000" spc="-30">
                          <a:effectLst/>
                        </a:rPr>
                        <a:t>Name of institution</a:t>
                      </a:r>
                      <a:endParaRPr lang="en-ZA" sz="2000" spc="-30">
                        <a:effectLst/>
                        <a:latin typeface="Roboto" panose="02000000000000000000" pitchFamily="2" charset="0"/>
                        <a:ea typeface="Times New Roman" panose="02020603050405020304" pitchFamily="18" charset="0"/>
                        <a:cs typeface="Arial" panose="020B0604020202020204" pitchFamily="34" charset="0"/>
                      </a:endParaRPr>
                    </a:p>
                  </a:txBody>
                  <a:tcPr marL="68580" marR="68580" marT="0" marB="0"/>
                </a:tc>
                <a:tc>
                  <a:txBody>
                    <a:bodyPr/>
                    <a:lstStyle/>
                    <a:p>
                      <a:pPr marL="0" lvl="0" indent="0">
                        <a:lnSpc>
                          <a:spcPct val="120000"/>
                        </a:lnSpc>
                        <a:spcAft>
                          <a:spcPts val="1200"/>
                        </a:spcAft>
                        <a:buFont typeface="Symbol" pitchFamily="2" charset="2"/>
                        <a:buNone/>
                      </a:pPr>
                      <a:r>
                        <a:rPr lang="en-ZA" sz="2000" spc="-30">
                          <a:effectLst/>
                        </a:rPr>
                        <a:t>Time before funding will become available</a:t>
                      </a:r>
                      <a:endParaRPr lang="en-ZA" sz="2000" spc="-30">
                        <a:effectLst/>
                        <a:latin typeface="Roboto" panose="02000000000000000000" pitchFamily="2"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98447866"/>
                  </a:ext>
                </a:extLst>
              </a:tr>
              <a:tr h="334685">
                <a:tc>
                  <a:txBody>
                    <a:bodyPr/>
                    <a:lstStyle/>
                    <a:p>
                      <a:pPr marL="0" lvl="0" indent="0">
                        <a:lnSpc>
                          <a:spcPct val="120000"/>
                        </a:lnSpc>
                        <a:spcBef>
                          <a:spcPts val="600"/>
                        </a:spcBef>
                        <a:buFont typeface="Symbol" pitchFamily="2" charset="2"/>
                        <a:buNone/>
                      </a:pPr>
                      <a:r>
                        <a:rPr lang="en-ZA" sz="2000" spc="-30">
                          <a:effectLst/>
                        </a:rPr>
                        <a:t>Contact details</a:t>
                      </a:r>
                      <a:endParaRPr lang="en-ZA" sz="2000" spc="-30">
                        <a:effectLst/>
                        <a:latin typeface="Roboto" panose="02000000000000000000" pitchFamily="2" charset="0"/>
                        <a:ea typeface="Times New Roman" panose="02020603050405020304" pitchFamily="18" charset="0"/>
                        <a:cs typeface="Arial" panose="020B0604020202020204" pitchFamily="34" charset="0"/>
                      </a:endParaRPr>
                    </a:p>
                  </a:txBody>
                  <a:tcPr marL="68580" marR="68580" marT="0" marB="0"/>
                </a:tc>
                <a:tc>
                  <a:txBody>
                    <a:bodyPr/>
                    <a:lstStyle/>
                    <a:p>
                      <a:pPr marL="0" lvl="0" indent="0">
                        <a:lnSpc>
                          <a:spcPct val="120000"/>
                        </a:lnSpc>
                        <a:spcAft>
                          <a:spcPts val="1200"/>
                        </a:spcAft>
                        <a:buFont typeface="Symbol" pitchFamily="2" charset="2"/>
                        <a:buNone/>
                      </a:pPr>
                      <a:r>
                        <a:rPr lang="en-ZA" sz="2000" spc="-30">
                          <a:effectLst/>
                        </a:rPr>
                        <a:t>Geographic coverage</a:t>
                      </a:r>
                      <a:endParaRPr lang="en-ZA" sz="2000" spc="-30">
                        <a:effectLst/>
                        <a:latin typeface="Roboto" panose="02000000000000000000" pitchFamily="2"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626131886"/>
                  </a:ext>
                </a:extLst>
              </a:tr>
              <a:tr h="694102">
                <a:tc>
                  <a:txBody>
                    <a:bodyPr/>
                    <a:lstStyle/>
                    <a:p>
                      <a:pPr marL="0" lvl="0" indent="0">
                        <a:lnSpc>
                          <a:spcPct val="120000"/>
                        </a:lnSpc>
                        <a:spcBef>
                          <a:spcPts val="600"/>
                        </a:spcBef>
                        <a:buFont typeface="Symbol" pitchFamily="2" charset="2"/>
                        <a:buNone/>
                      </a:pPr>
                      <a:r>
                        <a:rPr lang="en-ZA" sz="2000" spc="-30">
                          <a:effectLst/>
                        </a:rPr>
                        <a:t>Type of funding available (</a:t>
                      </a:r>
                      <a:r>
                        <a:rPr lang="en-ZA" sz="2000" spc="-30" err="1">
                          <a:effectLst/>
                        </a:rPr>
                        <a:t>e.g</a:t>
                      </a:r>
                      <a:r>
                        <a:rPr lang="en-ZA" sz="2000" spc="-30">
                          <a:effectLst/>
                        </a:rPr>
                        <a:t> loan/grant/project preparation support)</a:t>
                      </a:r>
                      <a:endParaRPr lang="en-ZA" sz="2000" spc="-30">
                        <a:effectLst/>
                        <a:latin typeface="Roboto" panose="02000000000000000000" pitchFamily="2" charset="0"/>
                        <a:ea typeface="Times New Roman" panose="02020603050405020304" pitchFamily="18" charset="0"/>
                        <a:cs typeface="Arial" panose="020B0604020202020204" pitchFamily="34" charset="0"/>
                      </a:endParaRPr>
                    </a:p>
                  </a:txBody>
                  <a:tcPr marL="68580" marR="68580" marT="0" marB="0"/>
                </a:tc>
                <a:tc>
                  <a:txBody>
                    <a:bodyPr/>
                    <a:lstStyle/>
                    <a:p>
                      <a:pPr marL="0" lvl="0" indent="0">
                        <a:lnSpc>
                          <a:spcPct val="120000"/>
                        </a:lnSpc>
                        <a:spcAft>
                          <a:spcPts val="1200"/>
                        </a:spcAft>
                        <a:buFont typeface="Symbol" pitchFamily="2" charset="2"/>
                        <a:buNone/>
                      </a:pPr>
                      <a:r>
                        <a:rPr lang="en-ZA" sz="2000" spc="-30">
                          <a:effectLst/>
                        </a:rPr>
                        <a:t>Type of interventions that can be funded (e.g. mitigation/energy poverty/just transition)</a:t>
                      </a:r>
                      <a:endParaRPr lang="en-ZA" sz="2000" spc="-30">
                        <a:effectLst/>
                        <a:latin typeface="Roboto" panose="02000000000000000000" pitchFamily="2"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19552444"/>
                  </a:ext>
                </a:extLst>
              </a:tr>
              <a:tr h="693989">
                <a:tc>
                  <a:txBody>
                    <a:bodyPr/>
                    <a:lstStyle/>
                    <a:p>
                      <a:pPr marL="0" lvl="0" indent="0">
                        <a:lnSpc>
                          <a:spcPct val="120000"/>
                        </a:lnSpc>
                        <a:spcBef>
                          <a:spcPts val="600"/>
                        </a:spcBef>
                        <a:buFont typeface="Symbol" pitchFamily="2" charset="2"/>
                        <a:buNone/>
                      </a:pPr>
                      <a:r>
                        <a:rPr lang="en-ZA" sz="2000" spc="-30">
                          <a:effectLst/>
                        </a:rPr>
                        <a:t>Scale of funding available</a:t>
                      </a:r>
                      <a:endParaRPr lang="en-ZA" sz="2000" spc="-30">
                        <a:effectLst/>
                        <a:latin typeface="Roboto" panose="02000000000000000000" pitchFamily="2" charset="0"/>
                        <a:ea typeface="Times New Roman" panose="02020603050405020304" pitchFamily="18" charset="0"/>
                        <a:cs typeface="Arial" panose="020B0604020202020204" pitchFamily="34" charset="0"/>
                      </a:endParaRPr>
                    </a:p>
                  </a:txBody>
                  <a:tcPr marL="68580" marR="68580" marT="0" marB="0"/>
                </a:tc>
                <a:tc>
                  <a:txBody>
                    <a:bodyPr/>
                    <a:lstStyle/>
                    <a:p>
                      <a:pPr marL="0" lvl="0" indent="0">
                        <a:lnSpc>
                          <a:spcPct val="120000"/>
                        </a:lnSpc>
                        <a:spcAft>
                          <a:spcPts val="1200"/>
                        </a:spcAft>
                        <a:buFont typeface="Symbol" pitchFamily="2" charset="2"/>
                        <a:buNone/>
                      </a:pPr>
                      <a:r>
                        <a:rPr lang="en-ZA" sz="2000" spc="-30">
                          <a:effectLst/>
                        </a:rPr>
                        <a:t>Sectors covered (e.g. water/energy/waste/circular economy)</a:t>
                      </a:r>
                      <a:endParaRPr lang="en-ZA" sz="2000" spc="-30">
                        <a:effectLst/>
                        <a:latin typeface="Roboto" panose="02000000000000000000" pitchFamily="2"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98487231"/>
                  </a:ext>
                </a:extLst>
              </a:tr>
              <a:tr h="1053406">
                <a:tc>
                  <a:txBody>
                    <a:bodyPr/>
                    <a:lstStyle/>
                    <a:p>
                      <a:pPr marL="0" lvl="0" indent="0">
                        <a:lnSpc>
                          <a:spcPct val="120000"/>
                        </a:lnSpc>
                        <a:spcBef>
                          <a:spcPts val="600"/>
                        </a:spcBef>
                        <a:buFont typeface="Symbol" pitchFamily="2" charset="2"/>
                        <a:buNone/>
                      </a:pPr>
                      <a:r>
                        <a:rPr lang="en-ZA" sz="2000" spc="-30">
                          <a:effectLst/>
                        </a:rPr>
                        <a:t>Deadline for application (if relevant)</a:t>
                      </a:r>
                      <a:endParaRPr lang="en-ZA" sz="2000" spc="-30">
                        <a:effectLst/>
                        <a:latin typeface="Roboto" panose="02000000000000000000" pitchFamily="2" charset="0"/>
                        <a:ea typeface="Times New Roman" panose="02020603050405020304" pitchFamily="18" charset="0"/>
                        <a:cs typeface="Arial" panose="020B0604020202020204" pitchFamily="34" charset="0"/>
                      </a:endParaRPr>
                    </a:p>
                  </a:txBody>
                  <a:tcPr marL="68580" marR="68580" marT="0" marB="0"/>
                </a:tc>
                <a:tc>
                  <a:txBody>
                    <a:bodyPr/>
                    <a:lstStyle/>
                    <a:p>
                      <a:pPr marL="0" lvl="0" indent="0">
                        <a:lnSpc>
                          <a:spcPct val="120000"/>
                        </a:lnSpc>
                        <a:spcAft>
                          <a:spcPts val="1200"/>
                        </a:spcAft>
                        <a:buFont typeface="Symbol" pitchFamily="2" charset="2"/>
                        <a:buNone/>
                      </a:pPr>
                      <a:r>
                        <a:rPr lang="en-ZA" sz="2000" spc="-30">
                          <a:effectLst/>
                        </a:rPr>
                        <a:t>Any other criteria for accessing the funding (e.g. benefit to a disadvantaged group like the poor, youth, women, disabled, etc)</a:t>
                      </a:r>
                      <a:endParaRPr lang="en-ZA" sz="2000" spc="-30">
                        <a:effectLst/>
                        <a:latin typeface="Roboto" panose="02000000000000000000" pitchFamily="2"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641503525"/>
                  </a:ext>
                </a:extLst>
              </a:tr>
            </a:tbl>
          </a:graphicData>
        </a:graphic>
      </p:graphicFrame>
    </p:spTree>
    <p:extLst>
      <p:ext uri="{BB962C8B-B14F-4D97-AF65-F5344CB8AC3E}">
        <p14:creationId xmlns:p14="http://schemas.microsoft.com/office/powerpoint/2010/main" val="37624514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A4B1E-5346-B2F4-0503-A5C0FE6C6BF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2EF9EA-E1C2-77AC-ECAF-4CFC8231B65A}"/>
              </a:ext>
            </a:extLst>
          </p:cNvPr>
          <p:cNvSpPr>
            <a:spLocks noGrp="1"/>
          </p:cNvSpPr>
          <p:nvPr>
            <p:ph type="body" sz="quarter" idx="11"/>
          </p:nvPr>
        </p:nvSpPr>
        <p:spPr/>
        <p:txBody>
          <a:bodyPr/>
          <a:lstStyle/>
          <a:p>
            <a:r>
              <a:rPr lang="en-ZA"/>
              <a:t>Step 7: Develop early-stage climate-focused project proposals</a:t>
            </a:r>
          </a:p>
        </p:txBody>
      </p:sp>
      <p:sp>
        <p:nvSpPr>
          <p:cNvPr id="3" name="Content Placeholder 2">
            <a:extLst>
              <a:ext uri="{FF2B5EF4-FFF2-40B4-BE49-F238E27FC236}">
                <a16:creationId xmlns:a16="http://schemas.microsoft.com/office/drawing/2014/main" id="{F5F9559A-06D1-2D6C-2BDF-E2BD9E52D92A}"/>
              </a:ext>
            </a:extLst>
          </p:cNvPr>
          <p:cNvSpPr>
            <a:spLocks noGrp="1"/>
          </p:cNvSpPr>
          <p:nvPr>
            <p:ph sz="quarter" idx="13"/>
          </p:nvPr>
        </p:nvSpPr>
        <p:spPr/>
        <p:txBody>
          <a:bodyPr>
            <a:normAutofit/>
          </a:bodyPr>
          <a:lstStyle/>
          <a:p>
            <a:r>
              <a:rPr lang="en-US" sz="1600"/>
              <a:t>Requirements differ depending on funder. Iterative process</a:t>
            </a:r>
          </a:p>
        </p:txBody>
      </p:sp>
      <p:pic>
        <p:nvPicPr>
          <p:cNvPr id="4" name="Picture 3">
            <a:extLst>
              <a:ext uri="{FF2B5EF4-FFF2-40B4-BE49-F238E27FC236}">
                <a16:creationId xmlns:a16="http://schemas.microsoft.com/office/drawing/2014/main" id="{2DE1DD07-5A03-622A-37A4-7E1DFB06C89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80032" y="1600797"/>
            <a:ext cx="8705088" cy="5000541"/>
          </a:xfrm>
          <a:prstGeom prst="rect">
            <a:avLst/>
          </a:prstGeom>
          <a:noFill/>
        </p:spPr>
      </p:pic>
    </p:spTree>
    <p:extLst>
      <p:ext uri="{BB962C8B-B14F-4D97-AF65-F5344CB8AC3E}">
        <p14:creationId xmlns:p14="http://schemas.microsoft.com/office/powerpoint/2010/main" val="2277031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295D2-237D-7E8B-A6D2-665C8779274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104AC04-63BE-B0FA-255C-507F49983F05}"/>
              </a:ext>
            </a:extLst>
          </p:cNvPr>
          <p:cNvSpPr>
            <a:spLocks noGrp="1"/>
          </p:cNvSpPr>
          <p:nvPr>
            <p:ph type="body" sz="quarter" idx="12"/>
          </p:nvPr>
        </p:nvSpPr>
        <p:spPr>
          <a:xfrm>
            <a:off x="7125353" y="2780219"/>
            <a:ext cx="4808029" cy="1295388"/>
          </a:xfrm>
        </p:spPr>
        <p:txBody>
          <a:bodyPr>
            <a:normAutofit fontScale="92500"/>
          </a:bodyPr>
          <a:lstStyle/>
          <a:p>
            <a:pPr lvl="0"/>
            <a:r>
              <a:rPr lang="en-US"/>
              <a:t>Data sources summary and way forward</a:t>
            </a:r>
          </a:p>
        </p:txBody>
      </p:sp>
      <p:sp>
        <p:nvSpPr>
          <p:cNvPr id="3" name="Text Placeholder 2">
            <a:extLst>
              <a:ext uri="{FF2B5EF4-FFF2-40B4-BE49-F238E27FC236}">
                <a16:creationId xmlns:a16="http://schemas.microsoft.com/office/drawing/2014/main" id="{31F47407-87AF-3328-513A-8253A563E55D}"/>
              </a:ext>
            </a:extLst>
          </p:cNvPr>
          <p:cNvSpPr>
            <a:spLocks noGrp="1"/>
          </p:cNvSpPr>
          <p:nvPr>
            <p:ph type="body" sz="quarter" idx="13"/>
          </p:nvPr>
        </p:nvSpPr>
        <p:spPr/>
        <p:txBody>
          <a:bodyPr/>
          <a:lstStyle/>
          <a:p>
            <a:r>
              <a:rPr lang="en-GB"/>
              <a:t>2</a:t>
            </a:r>
          </a:p>
        </p:txBody>
      </p:sp>
    </p:spTree>
    <p:extLst>
      <p:ext uri="{BB962C8B-B14F-4D97-AF65-F5344CB8AC3E}">
        <p14:creationId xmlns:p14="http://schemas.microsoft.com/office/powerpoint/2010/main" val="34856109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03E647-D465-6390-CEEB-31968F2C851B}"/>
              </a:ext>
            </a:extLst>
          </p:cNvPr>
          <p:cNvSpPr>
            <a:spLocks noGrp="1"/>
          </p:cNvSpPr>
          <p:nvPr>
            <p:ph type="body" sz="quarter" idx="11"/>
          </p:nvPr>
        </p:nvSpPr>
        <p:spPr/>
        <p:txBody>
          <a:bodyPr/>
          <a:lstStyle/>
          <a:p>
            <a:r>
              <a:rPr lang="en-ZA"/>
              <a:t>Step 8: Engage with finance providers and implement projects</a:t>
            </a:r>
          </a:p>
        </p:txBody>
      </p:sp>
      <p:sp>
        <p:nvSpPr>
          <p:cNvPr id="3" name="Content Placeholder 2">
            <a:extLst>
              <a:ext uri="{FF2B5EF4-FFF2-40B4-BE49-F238E27FC236}">
                <a16:creationId xmlns:a16="http://schemas.microsoft.com/office/drawing/2014/main" id="{A73BCFA3-C95E-3720-2F63-6D6C45EB9DEE}"/>
              </a:ext>
            </a:extLst>
          </p:cNvPr>
          <p:cNvSpPr>
            <a:spLocks noGrp="1"/>
          </p:cNvSpPr>
          <p:nvPr>
            <p:ph sz="quarter" idx="13"/>
          </p:nvPr>
        </p:nvSpPr>
        <p:spPr/>
        <p:txBody>
          <a:bodyPr/>
          <a:lstStyle/>
          <a:p>
            <a:pPr marL="285750" indent="-285750">
              <a:buFont typeface="Arial" panose="020B0604020202020204" pitchFamily="34" charset="0"/>
              <a:buChar char="•"/>
            </a:pPr>
            <a:r>
              <a:rPr lang="en-ZA"/>
              <a:t>Engagement with finance providers can commence in earnest once early-stage finance proposals are in place. </a:t>
            </a:r>
          </a:p>
          <a:p>
            <a:pPr marL="285750" indent="-285750">
              <a:buFont typeface="Arial" panose="020B0604020202020204" pitchFamily="34" charset="0"/>
              <a:buChar char="•"/>
            </a:pPr>
            <a:r>
              <a:rPr lang="en-ZA"/>
              <a:t>E.g. complete a template and receiving funding, or require numerous back-and-forth engagements. </a:t>
            </a:r>
          </a:p>
          <a:p>
            <a:pPr marL="285750" indent="-285750">
              <a:buFont typeface="Arial" panose="020B0604020202020204" pitchFamily="34" charset="0"/>
              <a:buChar char="•"/>
            </a:pPr>
            <a:r>
              <a:rPr lang="en-ZA"/>
              <a:t>Capture learnings from these engagements that can help to prepare better early-stage proposals in future. </a:t>
            </a:r>
          </a:p>
          <a:p>
            <a:pPr marL="285750" indent="-285750">
              <a:buFont typeface="Arial" panose="020B0604020202020204" pitchFamily="34" charset="0"/>
              <a:buChar char="•"/>
            </a:pPr>
            <a:r>
              <a:rPr lang="en-ZA"/>
              <a:t>Depending on how fast money is disbursed, projects may commence within the current municipal budget or IDP cycle. If this is not the case, go to Step 9.</a:t>
            </a:r>
          </a:p>
          <a:p>
            <a:pPr marL="285750" indent="-285750">
              <a:buFont typeface="Arial" panose="020B0604020202020204" pitchFamily="34" charset="0"/>
              <a:buChar char="•"/>
            </a:pPr>
            <a:r>
              <a:rPr lang="en-ZA"/>
              <a:t>Special attention to ensuring the MRE processes outlined in finance proposals or applications followed. </a:t>
            </a:r>
          </a:p>
          <a:p>
            <a:pPr marL="742950" lvl="1" indent="-285750">
              <a:buFont typeface="Arial" panose="020B0604020202020204" pitchFamily="34" charset="0"/>
              <a:buChar char="•"/>
            </a:pPr>
            <a:r>
              <a:rPr lang="en-ZA">
                <a:latin typeface="+mn-lt"/>
              </a:rPr>
              <a:t>Required to prove project was a success, key to accessing future financing from the same provider. </a:t>
            </a:r>
            <a:endParaRPr lang="en-US">
              <a:latin typeface="+mn-lt"/>
            </a:endParaRPr>
          </a:p>
        </p:txBody>
      </p:sp>
    </p:spTree>
    <p:extLst>
      <p:ext uri="{BB962C8B-B14F-4D97-AF65-F5344CB8AC3E}">
        <p14:creationId xmlns:p14="http://schemas.microsoft.com/office/powerpoint/2010/main" val="28933383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8021CC-2228-F47E-7FD1-ED6F259FACEE}"/>
              </a:ext>
            </a:extLst>
          </p:cNvPr>
          <p:cNvSpPr>
            <a:spLocks noGrp="1"/>
          </p:cNvSpPr>
          <p:nvPr>
            <p:ph type="body" sz="quarter" idx="11"/>
          </p:nvPr>
        </p:nvSpPr>
        <p:spPr/>
        <p:txBody>
          <a:bodyPr/>
          <a:lstStyle/>
          <a:p>
            <a:r>
              <a:rPr lang="en-ZA"/>
              <a:t>Step 9: Update budgets and plans and capture learnings</a:t>
            </a:r>
          </a:p>
        </p:txBody>
      </p:sp>
      <p:sp>
        <p:nvSpPr>
          <p:cNvPr id="3" name="Content Placeholder 2">
            <a:extLst>
              <a:ext uri="{FF2B5EF4-FFF2-40B4-BE49-F238E27FC236}">
                <a16:creationId xmlns:a16="http://schemas.microsoft.com/office/drawing/2014/main" id="{DD015D89-8935-4E49-CD05-7C102B2651F2}"/>
              </a:ext>
            </a:extLst>
          </p:cNvPr>
          <p:cNvSpPr>
            <a:spLocks noGrp="1"/>
          </p:cNvSpPr>
          <p:nvPr>
            <p:ph sz="quarter" idx="13"/>
          </p:nvPr>
        </p:nvSpPr>
        <p:spPr/>
        <p:txBody>
          <a:bodyPr>
            <a:normAutofit/>
          </a:bodyPr>
          <a:lstStyle/>
          <a:p>
            <a:pPr marL="285750" indent="-285750">
              <a:buFont typeface="Arial" panose="020B0604020202020204" pitchFamily="34" charset="0"/>
              <a:buChar char="•"/>
            </a:pPr>
            <a:r>
              <a:rPr lang="en-GB"/>
              <a:t>Once climate finance has been secured it should be reflected in municipal budgets, plans (IDPs, SDBIPs, mitigation plans, etc) and strategies (e.g. climate change strategy). </a:t>
            </a:r>
          </a:p>
          <a:p>
            <a:pPr marL="285750" indent="-285750">
              <a:buFont typeface="Arial" panose="020B0604020202020204" pitchFamily="34" charset="0"/>
              <a:buChar char="•"/>
            </a:pPr>
            <a:r>
              <a:rPr lang="en-GB"/>
              <a:t>Access to climate finance should not be once off but become a continuing source of support for service delivery. Important to capture as many learnings as possible to make climate finance easier and cheaper in future. </a:t>
            </a:r>
            <a:endParaRPr lang="en-ZA"/>
          </a:p>
          <a:p>
            <a:pPr marL="285750" indent="-285750">
              <a:buFont typeface="Arial" panose="020B0604020202020204" pitchFamily="34" charset="0"/>
              <a:buChar char="•"/>
            </a:pPr>
            <a:r>
              <a:rPr lang="en-GB"/>
              <a:t>Create dedicated structures to ensure capacity and skills to obtain climate finance.</a:t>
            </a:r>
            <a:endParaRPr lang="en-ZA"/>
          </a:p>
          <a:p>
            <a:pPr marL="285750" indent="-285750">
              <a:buFont typeface="Arial" panose="020B0604020202020204" pitchFamily="34" charset="0"/>
              <a:buChar char="•"/>
            </a:pPr>
            <a:r>
              <a:rPr lang="en-GB"/>
              <a:t>Having activities coached within a broader mitigation or climate change strategy helps convince funders that a municipality is committed to mitigation and could increase the likelihood of being funded.</a:t>
            </a:r>
            <a:endParaRPr lang="en-ZA"/>
          </a:p>
          <a:p>
            <a:pPr marL="285750" indent="-285750">
              <a:buFont typeface="Arial" panose="020B0604020202020204" pitchFamily="34" charset="0"/>
              <a:buChar char="•"/>
            </a:pPr>
            <a:r>
              <a:rPr lang="en-GB"/>
              <a:t>Carbon Budget Tagging (CBT): labelling and categorising budget items as supporting, not impacting or negatively impacting climate goals like mitigation. Helps to show link between mitigation and service delivery and create an awareness of GHG emissions and mitigation action throughout the municipality.</a:t>
            </a:r>
            <a:r>
              <a:rPr lang="en-ZA"/>
              <a:t> </a:t>
            </a:r>
            <a:endParaRPr lang="en-US"/>
          </a:p>
        </p:txBody>
      </p:sp>
    </p:spTree>
    <p:extLst>
      <p:ext uri="{BB962C8B-B14F-4D97-AF65-F5344CB8AC3E}">
        <p14:creationId xmlns:p14="http://schemas.microsoft.com/office/powerpoint/2010/main" val="22476560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52045B-FA9B-3439-3B92-C1291E143266}"/>
              </a:ext>
            </a:extLst>
          </p:cNvPr>
          <p:cNvSpPr>
            <a:spLocks noGrp="1"/>
          </p:cNvSpPr>
          <p:nvPr>
            <p:ph type="body" sz="quarter" idx="11"/>
          </p:nvPr>
        </p:nvSpPr>
        <p:spPr>
          <a:xfrm>
            <a:off x="604837" y="3902075"/>
            <a:ext cx="11160125" cy="730885"/>
          </a:xfrm>
        </p:spPr>
        <p:txBody>
          <a:bodyPr/>
          <a:lstStyle/>
          <a:p>
            <a:r>
              <a:rPr lang="en-US"/>
              <a:t>Exercise/discussion</a:t>
            </a:r>
          </a:p>
        </p:txBody>
      </p:sp>
    </p:spTree>
    <p:extLst>
      <p:ext uri="{BB962C8B-B14F-4D97-AF65-F5344CB8AC3E}">
        <p14:creationId xmlns:p14="http://schemas.microsoft.com/office/powerpoint/2010/main" val="37844985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30AC-BBFD-C67C-4CF9-EDE193C5A31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EF0F50-021B-559F-DF63-89E643E1BCB0}"/>
              </a:ext>
            </a:extLst>
          </p:cNvPr>
          <p:cNvSpPr>
            <a:spLocks noGrp="1"/>
          </p:cNvSpPr>
          <p:nvPr>
            <p:ph type="body" sz="quarter" idx="12"/>
          </p:nvPr>
        </p:nvSpPr>
        <p:spPr>
          <a:xfrm>
            <a:off x="7125353" y="2780219"/>
            <a:ext cx="4808029" cy="1295388"/>
          </a:xfrm>
        </p:spPr>
        <p:txBody>
          <a:bodyPr>
            <a:normAutofit/>
          </a:bodyPr>
          <a:lstStyle/>
          <a:p>
            <a:r>
              <a:rPr lang="en-GB"/>
              <a:t>Mainstreaming climate mitigation</a:t>
            </a:r>
          </a:p>
        </p:txBody>
      </p:sp>
      <p:sp>
        <p:nvSpPr>
          <p:cNvPr id="3" name="Text Placeholder 2">
            <a:extLst>
              <a:ext uri="{FF2B5EF4-FFF2-40B4-BE49-F238E27FC236}">
                <a16:creationId xmlns:a16="http://schemas.microsoft.com/office/drawing/2014/main" id="{08881A12-777C-6F17-B34C-75178A978D19}"/>
              </a:ext>
            </a:extLst>
          </p:cNvPr>
          <p:cNvSpPr>
            <a:spLocks noGrp="1"/>
          </p:cNvSpPr>
          <p:nvPr>
            <p:ph type="body" sz="quarter" idx="13"/>
          </p:nvPr>
        </p:nvSpPr>
        <p:spPr/>
        <p:txBody>
          <a:bodyPr/>
          <a:lstStyle/>
          <a:p>
            <a:r>
              <a:rPr lang="en-GB"/>
              <a:t>6</a:t>
            </a:r>
          </a:p>
        </p:txBody>
      </p:sp>
    </p:spTree>
    <p:extLst>
      <p:ext uri="{BB962C8B-B14F-4D97-AF65-F5344CB8AC3E}">
        <p14:creationId xmlns:p14="http://schemas.microsoft.com/office/powerpoint/2010/main" val="20634294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165CBA-71FF-3299-0874-C45F50DA6EF8}"/>
              </a:ext>
            </a:extLst>
          </p:cNvPr>
          <p:cNvSpPr>
            <a:spLocks noGrp="1"/>
          </p:cNvSpPr>
          <p:nvPr>
            <p:ph type="body" sz="quarter" idx="11"/>
          </p:nvPr>
        </p:nvSpPr>
        <p:spPr/>
        <p:txBody>
          <a:bodyPr/>
          <a:lstStyle/>
          <a:p>
            <a:r>
              <a:rPr lang="en-US"/>
              <a:t>Bringing climate mitigation into policy and planning</a:t>
            </a:r>
          </a:p>
        </p:txBody>
      </p:sp>
      <p:sp>
        <p:nvSpPr>
          <p:cNvPr id="3" name="Content Placeholder 2">
            <a:extLst>
              <a:ext uri="{FF2B5EF4-FFF2-40B4-BE49-F238E27FC236}">
                <a16:creationId xmlns:a16="http://schemas.microsoft.com/office/drawing/2014/main" id="{82000AAE-20DC-C7F1-F863-E2549E8A7EE4}"/>
              </a:ext>
            </a:extLst>
          </p:cNvPr>
          <p:cNvSpPr>
            <a:spLocks noGrp="1"/>
          </p:cNvSpPr>
          <p:nvPr>
            <p:ph sz="quarter" idx="13"/>
          </p:nvPr>
        </p:nvSpPr>
        <p:spPr/>
        <p:txBody>
          <a:bodyPr vert="horz" lIns="0" tIns="0" rIns="0" bIns="0" numCol="1" spcCol="540000" rtlCol="0" anchor="t">
            <a:normAutofit/>
          </a:bodyPr>
          <a:lstStyle/>
          <a:p>
            <a:pPr marL="285750" indent="-285750">
              <a:buFont typeface="Arial" panose="020B0604020202020204" pitchFamily="34" charset="0"/>
              <a:buChar char="•"/>
            </a:pPr>
            <a:r>
              <a:rPr lang="en-ZA" sz="2800"/>
              <a:t>We're designing a step-by-step process that any municipality in South Africa could follow to factor climate mitigation into its planning and decision-making. </a:t>
            </a:r>
          </a:p>
          <a:p>
            <a:pPr marL="285750" indent="-285750">
              <a:buFont typeface="Arial" panose="020B0604020202020204" pitchFamily="34" charset="0"/>
              <a:buChar char="•"/>
            </a:pPr>
            <a:r>
              <a:rPr lang="en-ZA" sz="2800"/>
              <a:t>The aim is to produce a draft process map and/or set of questions which we can use. </a:t>
            </a:r>
          </a:p>
          <a:p>
            <a:pPr marL="285750" indent="-285750">
              <a:buFont typeface="Arial" panose="020B0604020202020204" pitchFamily="34" charset="0"/>
              <a:buChar char="•"/>
            </a:pPr>
            <a:endParaRPr lang="en-ZA" sz="2800" i="1">
              <a:cs typeface="Arial"/>
            </a:endParaRPr>
          </a:p>
        </p:txBody>
      </p:sp>
      <p:pic>
        <p:nvPicPr>
          <p:cNvPr id="4" name="Graphic 3" descr="Teacher with solid fill">
            <a:extLst>
              <a:ext uri="{FF2B5EF4-FFF2-40B4-BE49-F238E27FC236}">
                <a16:creationId xmlns:a16="http://schemas.microsoft.com/office/drawing/2014/main" id="{FD7A3EBC-76CE-862D-E9B5-87B0FC6A1EF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95692" y="5058813"/>
            <a:ext cx="2339542" cy="2339542"/>
          </a:xfrm>
          <a:prstGeom prst="rect">
            <a:avLst/>
          </a:prstGeom>
        </p:spPr>
      </p:pic>
    </p:spTree>
    <p:extLst>
      <p:ext uri="{BB962C8B-B14F-4D97-AF65-F5344CB8AC3E}">
        <p14:creationId xmlns:p14="http://schemas.microsoft.com/office/powerpoint/2010/main" val="14356321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685DE7-1745-5BFF-B5E1-B732508A5739}"/>
              </a:ext>
            </a:extLst>
          </p:cNvPr>
          <p:cNvPicPr>
            <a:picLocks noChangeAspect="1"/>
          </p:cNvPicPr>
          <p:nvPr/>
        </p:nvPicPr>
        <p:blipFill>
          <a:blip r:embed="rId2"/>
          <a:stretch>
            <a:fillRect/>
          </a:stretch>
        </p:blipFill>
        <p:spPr>
          <a:xfrm>
            <a:off x="689758" y="796358"/>
            <a:ext cx="10176163" cy="4996815"/>
          </a:xfrm>
          <a:prstGeom prst="rect">
            <a:avLst/>
          </a:prstGeom>
        </p:spPr>
      </p:pic>
      <p:sp>
        <p:nvSpPr>
          <p:cNvPr id="5" name="TextBox 4">
            <a:extLst>
              <a:ext uri="{FF2B5EF4-FFF2-40B4-BE49-F238E27FC236}">
                <a16:creationId xmlns:a16="http://schemas.microsoft.com/office/drawing/2014/main" id="{D83ED6BA-B9CC-7CAC-B3CB-9056AC4DB72F}"/>
              </a:ext>
            </a:extLst>
          </p:cNvPr>
          <p:cNvSpPr txBox="1"/>
          <p:nvPr/>
        </p:nvSpPr>
        <p:spPr>
          <a:xfrm>
            <a:off x="1267692" y="5907753"/>
            <a:ext cx="9455725" cy="307777"/>
          </a:xfrm>
          <a:prstGeom prst="rect">
            <a:avLst/>
          </a:prstGeom>
          <a:noFill/>
        </p:spPr>
        <p:txBody>
          <a:bodyPr wrap="square">
            <a:spAutoFit/>
          </a:bodyPr>
          <a:lstStyle/>
          <a:p>
            <a:r>
              <a:rPr lang="en-US" sz="1400"/>
              <a:t>https://</a:t>
            </a:r>
            <a:r>
              <a:rPr lang="en-US" sz="1400" err="1"/>
              <a:t>pari.org.za</a:t>
            </a:r>
            <a:r>
              <a:rPr lang="en-US" sz="1400"/>
              <a:t>/wp-content/uploads/2026/02/Final-Revised-IDP-GUIDELINES-2020-For-all-categories-of-municipalities.pdf</a:t>
            </a:r>
          </a:p>
        </p:txBody>
      </p:sp>
    </p:spTree>
    <p:extLst>
      <p:ext uri="{BB962C8B-B14F-4D97-AF65-F5344CB8AC3E}">
        <p14:creationId xmlns:p14="http://schemas.microsoft.com/office/powerpoint/2010/main" val="7817076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87296-BE88-7AF8-E0D0-EB4E32DA15E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9373F98-6304-9BA9-F84C-BB9C452832F4}"/>
              </a:ext>
            </a:extLst>
          </p:cNvPr>
          <p:cNvPicPr>
            <a:picLocks noChangeAspect="1"/>
          </p:cNvPicPr>
          <p:nvPr/>
        </p:nvPicPr>
        <p:blipFill>
          <a:blip r:embed="rId2"/>
          <a:srcRect t="10869"/>
          <a:stretch>
            <a:fillRect/>
          </a:stretch>
        </p:blipFill>
        <p:spPr>
          <a:xfrm>
            <a:off x="2157294" y="1140031"/>
            <a:ext cx="8661125" cy="5258626"/>
          </a:xfrm>
          <a:prstGeom prst="rect">
            <a:avLst/>
          </a:prstGeom>
        </p:spPr>
      </p:pic>
      <p:sp>
        <p:nvSpPr>
          <p:cNvPr id="3" name="Text Placeholder 2">
            <a:extLst>
              <a:ext uri="{FF2B5EF4-FFF2-40B4-BE49-F238E27FC236}">
                <a16:creationId xmlns:a16="http://schemas.microsoft.com/office/drawing/2014/main" id="{EF56115F-D9A6-C39E-BECD-77CE13366D01}"/>
              </a:ext>
            </a:extLst>
          </p:cNvPr>
          <p:cNvSpPr>
            <a:spLocks noGrp="1"/>
          </p:cNvSpPr>
          <p:nvPr>
            <p:ph type="body" sz="quarter" idx="11"/>
          </p:nvPr>
        </p:nvSpPr>
        <p:spPr/>
        <p:txBody>
          <a:bodyPr/>
          <a:lstStyle/>
          <a:p>
            <a:r>
              <a:rPr lang="en-US"/>
              <a:t>Development of projects and </a:t>
            </a:r>
            <a:r>
              <a:rPr lang="en-US" err="1"/>
              <a:t>programmes</a:t>
            </a:r>
            <a:endParaRPr lang="en-US"/>
          </a:p>
        </p:txBody>
      </p:sp>
    </p:spTree>
    <p:extLst>
      <p:ext uri="{BB962C8B-B14F-4D97-AF65-F5344CB8AC3E}">
        <p14:creationId xmlns:p14="http://schemas.microsoft.com/office/powerpoint/2010/main" val="38380835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DAC8BE-D562-578C-611F-BE6C8BDFCB57}"/>
              </a:ext>
            </a:extLst>
          </p:cNvPr>
          <p:cNvSpPr>
            <a:spLocks noGrp="1"/>
          </p:cNvSpPr>
          <p:nvPr>
            <p:ph type="body" sz="quarter" idx="11"/>
          </p:nvPr>
        </p:nvSpPr>
        <p:spPr/>
        <p:txBody>
          <a:bodyPr/>
          <a:lstStyle/>
          <a:p>
            <a:r>
              <a:rPr lang="en-US"/>
              <a:t>Examples </a:t>
            </a:r>
            <a:r>
              <a:rPr lang="en-ZA"/>
              <a:t>1. Integrated Waste Management Plan</a:t>
            </a:r>
            <a:endParaRPr lang="en-US"/>
          </a:p>
        </p:txBody>
      </p:sp>
      <p:sp>
        <p:nvSpPr>
          <p:cNvPr id="3" name="Content Placeholder 2">
            <a:extLst>
              <a:ext uri="{FF2B5EF4-FFF2-40B4-BE49-F238E27FC236}">
                <a16:creationId xmlns:a16="http://schemas.microsoft.com/office/drawing/2014/main" id="{F8AF3020-1F0A-8F18-9DF0-3B8D191237CE}"/>
              </a:ext>
            </a:extLst>
          </p:cNvPr>
          <p:cNvSpPr>
            <a:spLocks noGrp="1"/>
          </p:cNvSpPr>
          <p:nvPr>
            <p:ph sz="quarter" idx="13"/>
          </p:nvPr>
        </p:nvSpPr>
        <p:spPr/>
        <p:txBody>
          <a:bodyPr/>
          <a:lstStyle/>
          <a:p>
            <a:pPr marL="285750" lvl="0" indent="-285750">
              <a:buFont typeface="Arial" panose="020B0604020202020204" pitchFamily="34" charset="0"/>
              <a:buChar char="•"/>
            </a:pPr>
            <a:r>
              <a:rPr lang="en-ZA"/>
              <a:t>Is there a target is set for increasing landfill diversion rate?</a:t>
            </a:r>
          </a:p>
          <a:p>
            <a:pPr marL="285750" lvl="0" indent="-285750">
              <a:buFont typeface="Arial" panose="020B0604020202020204" pitchFamily="34" charset="0"/>
              <a:buChar char="•"/>
            </a:pPr>
            <a:r>
              <a:rPr lang="en-ZA"/>
              <a:t>Does the plan prioritise organic waste diversion? </a:t>
            </a:r>
          </a:p>
          <a:p>
            <a:pPr marL="285750" lvl="0" indent="-285750">
              <a:buFont typeface="Arial" panose="020B0604020202020204" pitchFamily="34" charset="0"/>
              <a:buChar char="•"/>
            </a:pPr>
            <a:r>
              <a:rPr lang="en-ZA"/>
              <a:t>If landfill expansion or a new landfill is proposed, has a landfill gas capture system been included in the design specification? Is it costed?</a:t>
            </a:r>
          </a:p>
          <a:p>
            <a:pPr marL="285750" lvl="0" indent="-285750">
              <a:buFont typeface="Arial" panose="020B0604020202020204" pitchFamily="34" charset="0"/>
              <a:buChar char="•"/>
            </a:pPr>
            <a:r>
              <a:rPr lang="en-ZA"/>
              <a:t>Does the plan address the waste collection fleet — fuel type, route optimisation, vehicle replacement schedule? </a:t>
            </a:r>
          </a:p>
          <a:p>
            <a:pPr marL="285750" lvl="0" indent="-285750">
              <a:buFont typeface="Arial" panose="020B0604020202020204" pitchFamily="34" charset="0"/>
              <a:buChar char="•"/>
            </a:pPr>
            <a:r>
              <a:rPr lang="en-ZA"/>
              <a:t>Are there recycling or recovery targets that would reduce demand for virgin material production (an indirect but significant emissions reduction)?</a:t>
            </a:r>
          </a:p>
          <a:p>
            <a:pPr marL="285750" lvl="0" indent="-285750">
              <a:buFont typeface="Arial" panose="020B0604020202020204" pitchFamily="34" charset="0"/>
              <a:buChar char="•"/>
            </a:pPr>
            <a:r>
              <a:rPr lang="en-ZA"/>
              <a:t>If the municipality is a district, does the plan coordinate with local municipalities on separation at source and transfer station design?</a:t>
            </a:r>
          </a:p>
          <a:p>
            <a:endParaRPr lang="en-US"/>
          </a:p>
        </p:txBody>
      </p:sp>
    </p:spTree>
    <p:extLst>
      <p:ext uri="{BB962C8B-B14F-4D97-AF65-F5344CB8AC3E}">
        <p14:creationId xmlns:p14="http://schemas.microsoft.com/office/powerpoint/2010/main" val="29778153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8B57EB-354C-A9B5-C960-C7900BA2D2B6}"/>
              </a:ext>
            </a:extLst>
          </p:cNvPr>
          <p:cNvSpPr>
            <a:spLocks noGrp="1"/>
          </p:cNvSpPr>
          <p:nvPr>
            <p:ph type="body" sz="quarter" idx="11"/>
          </p:nvPr>
        </p:nvSpPr>
        <p:spPr/>
        <p:txBody>
          <a:bodyPr/>
          <a:lstStyle/>
          <a:p>
            <a:r>
              <a:rPr lang="en-US"/>
              <a:t>Examples </a:t>
            </a:r>
            <a:r>
              <a:rPr lang="en-ZA"/>
              <a:t>2. Supply Chain Management Policy</a:t>
            </a:r>
          </a:p>
        </p:txBody>
      </p:sp>
      <p:sp>
        <p:nvSpPr>
          <p:cNvPr id="3" name="Content Placeholder 2">
            <a:extLst>
              <a:ext uri="{FF2B5EF4-FFF2-40B4-BE49-F238E27FC236}">
                <a16:creationId xmlns:a16="http://schemas.microsoft.com/office/drawing/2014/main" id="{D988A811-E90F-33C8-98E3-C567865FEEA7}"/>
              </a:ext>
            </a:extLst>
          </p:cNvPr>
          <p:cNvSpPr>
            <a:spLocks noGrp="1"/>
          </p:cNvSpPr>
          <p:nvPr>
            <p:ph sz="quarter" idx="13"/>
          </p:nvPr>
        </p:nvSpPr>
        <p:spPr/>
        <p:txBody>
          <a:bodyPr>
            <a:normAutofit/>
          </a:bodyPr>
          <a:lstStyle/>
          <a:p>
            <a:pPr marL="285750" lvl="0" indent="-285750">
              <a:buFont typeface="Arial" panose="020B0604020202020204" pitchFamily="34" charset="0"/>
              <a:buChar char="•"/>
            </a:pPr>
            <a:r>
              <a:rPr lang="en-ZA" sz="2400"/>
              <a:t>Do specifications for energy-consuming equipment (HVAC, pumps, lighting, vehicles) include lifecycle energy cost or minimum efficiency standards - not just capital cost?</a:t>
            </a:r>
          </a:p>
          <a:p>
            <a:pPr marL="285750" lvl="0" indent="-285750">
              <a:buFont typeface="Arial" panose="020B0604020202020204" pitchFamily="34" charset="0"/>
              <a:buChar char="•"/>
            </a:pPr>
            <a:r>
              <a:rPr lang="en-ZA" sz="2400"/>
              <a:t>Do specifications for vehicles and fleet include fuel efficiency or emissions thresholds?</a:t>
            </a:r>
          </a:p>
          <a:p>
            <a:pPr marL="285750" lvl="0" indent="-285750">
              <a:buFont typeface="Arial" panose="020B0604020202020204" pitchFamily="34" charset="0"/>
              <a:buChar char="•"/>
            </a:pPr>
            <a:r>
              <a:rPr lang="en-ZA" sz="2400"/>
              <a:t>For construction contracts (roads, buildings, bulk infrastructure), do tender criteria include embodied carbon or material efficiency?</a:t>
            </a:r>
          </a:p>
          <a:p>
            <a:pPr marL="285750" lvl="0" indent="-285750">
              <a:buFont typeface="Arial" panose="020B0604020202020204" pitchFamily="34" charset="0"/>
              <a:buChar char="•"/>
            </a:pPr>
            <a:r>
              <a:rPr lang="en-ZA" sz="2400"/>
              <a:t>For electricity procurement, does the policy enable or constrain purchasing from renewable sources, IPPs, or municipal embedded generation?</a:t>
            </a:r>
          </a:p>
          <a:p>
            <a:pPr marL="285750" lvl="0" indent="-285750">
              <a:buFont typeface="Arial" panose="020B0604020202020204" pitchFamily="34" charset="0"/>
              <a:buChar char="•"/>
            </a:pPr>
            <a:r>
              <a:rPr lang="en-ZA" sz="2400"/>
              <a:t>Do specifications for street lighting, traffic signals, and public facility equipment default to highest available efficiency?</a:t>
            </a:r>
          </a:p>
          <a:p>
            <a:endParaRPr lang="en-US" sz="2400"/>
          </a:p>
        </p:txBody>
      </p:sp>
    </p:spTree>
    <p:extLst>
      <p:ext uri="{BB962C8B-B14F-4D97-AF65-F5344CB8AC3E}">
        <p14:creationId xmlns:p14="http://schemas.microsoft.com/office/powerpoint/2010/main" val="30146777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E7D977-5303-F543-2402-7ADAA6E13829}"/>
              </a:ext>
            </a:extLst>
          </p:cNvPr>
          <p:cNvSpPr>
            <a:spLocks noGrp="1"/>
          </p:cNvSpPr>
          <p:nvPr>
            <p:ph type="body" sz="quarter" idx="11"/>
          </p:nvPr>
        </p:nvSpPr>
        <p:spPr/>
        <p:txBody>
          <a:bodyPr/>
          <a:lstStyle/>
          <a:p>
            <a:r>
              <a:rPr lang="en-US"/>
              <a:t>Examples </a:t>
            </a:r>
            <a:r>
              <a:rPr lang="en-ZA"/>
              <a:t>3. Infrastructure and capital project scoping</a:t>
            </a:r>
          </a:p>
        </p:txBody>
      </p:sp>
      <p:sp>
        <p:nvSpPr>
          <p:cNvPr id="3" name="Content Placeholder 2">
            <a:extLst>
              <a:ext uri="{FF2B5EF4-FFF2-40B4-BE49-F238E27FC236}">
                <a16:creationId xmlns:a16="http://schemas.microsoft.com/office/drawing/2014/main" id="{582628B1-BFCC-1B71-C73E-C67F2BE872ED}"/>
              </a:ext>
            </a:extLst>
          </p:cNvPr>
          <p:cNvSpPr>
            <a:spLocks noGrp="1"/>
          </p:cNvSpPr>
          <p:nvPr>
            <p:ph sz="quarter" idx="13"/>
          </p:nvPr>
        </p:nvSpPr>
        <p:spPr/>
        <p:txBody>
          <a:bodyPr>
            <a:normAutofit/>
          </a:bodyPr>
          <a:lstStyle/>
          <a:p>
            <a:pPr marL="285750" lvl="0" indent="-285750">
              <a:buFont typeface="Arial" panose="020B0604020202020204" pitchFamily="34" charset="0"/>
              <a:buChar char="•"/>
            </a:pPr>
            <a:r>
              <a:rPr lang="en-ZA" sz="2000"/>
              <a:t>What is the expected lifespan of infrastructure? If over 15 years, has the project been assessed for emissions lock-in - will it still make sense in a lower-carbon future?</a:t>
            </a:r>
          </a:p>
          <a:p>
            <a:pPr marL="285750" lvl="0" indent="-285750">
              <a:buFont typeface="Arial" panose="020B0604020202020204" pitchFamily="34" charset="0"/>
              <a:buChar char="•"/>
            </a:pPr>
            <a:r>
              <a:rPr lang="en-ZA" sz="2000"/>
              <a:t>Does the project increase or decrease the municipality's electricity consumption or fuel use? By roughly how much, annually?</a:t>
            </a:r>
          </a:p>
          <a:p>
            <a:pPr marL="285750" lvl="0" indent="-285750">
              <a:buFont typeface="Arial" panose="020B0604020202020204" pitchFamily="34" charset="0"/>
              <a:buChar char="•"/>
            </a:pPr>
            <a:r>
              <a:rPr lang="en-ZA" sz="2000"/>
              <a:t>Has a lower-emission alternative been formally considered - even if it was rejected? (This is an audit trail question. The point is that the option was on the table.)</a:t>
            </a:r>
          </a:p>
          <a:p>
            <a:pPr marL="285750" lvl="0" indent="-285750">
              <a:buFont typeface="Arial" panose="020B0604020202020204" pitchFamily="34" charset="0"/>
              <a:buChar char="•"/>
            </a:pPr>
            <a:r>
              <a:rPr lang="en-ZA" sz="2000"/>
              <a:t>Does the project's design standard enable future retrofitting or fuel-switching, or does it lock in a single energy source? A building designed for solar PV readiness costs marginally more now and avoids expensive retrofit later.</a:t>
            </a:r>
          </a:p>
          <a:p>
            <a:pPr marL="285750" lvl="0" indent="-285750">
              <a:buFont typeface="Arial" panose="020B0604020202020204" pitchFamily="34" charset="0"/>
              <a:buChar char="•"/>
            </a:pPr>
            <a:r>
              <a:rPr lang="en-ZA" sz="2000"/>
              <a:t>If the project is road infrastructure, does it include NMT provision (pedestrian and cycling facilities) as a default, or was NMT explicitly scoped out with a stated reason?</a:t>
            </a:r>
          </a:p>
          <a:p>
            <a:pPr marL="285750" lvl="0" indent="-285750">
              <a:buFont typeface="Arial" panose="020B0604020202020204" pitchFamily="34" charset="0"/>
              <a:buChar char="•"/>
            </a:pPr>
            <a:r>
              <a:rPr lang="en-ZA" sz="2000"/>
              <a:t>If the project is bulk water or sanitation infrastructure, has the pumping energy requirement been optimised - gravity-fed options, variable speed drives, right-sizing?</a:t>
            </a:r>
          </a:p>
          <a:p>
            <a:endParaRPr lang="en-US" sz="2000"/>
          </a:p>
        </p:txBody>
      </p:sp>
    </p:spTree>
    <p:extLst>
      <p:ext uri="{BB962C8B-B14F-4D97-AF65-F5344CB8AC3E}">
        <p14:creationId xmlns:p14="http://schemas.microsoft.com/office/powerpoint/2010/main" val="424518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747E0E-DF68-C728-F927-4A09A438EF24}"/>
              </a:ext>
            </a:extLst>
          </p:cNvPr>
          <p:cNvSpPr>
            <a:spLocks noGrp="1"/>
          </p:cNvSpPr>
          <p:nvPr>
            <p:ph type="body" sz="quarter" idx="11"/>
          </p:nvPr>
        </p:nvSpPr>
        <p:spPr/>
        <p:txBody>
          <a:bodyPr/>
          <a:lstStyle/>
          <a:p>
            <a:r>
              <a:rPr lang="en-ZA"/>
              <a:t>Data collection recap</a:t>
            </a:r>
          </a:p>
        </p:txBody>
      </p:sp>
      <p:sp>
        <p:nvSpPr>
          <p:cNvPr id="3" name="Content Placeholder 2">
            <a:extLst>
              <a:ext uri="{FF2B5EF4-FFF2-40B4-BE49-F238E27FC236}">
                <a16:creationId xmlns:a16="http://schemas.microsoft.com/office/drawing/2014/main" id="{9E96C0DE-6AD5-AFCA-D7D6-30B530B1FF94}"/>
              </a:ext>
            </a:extLst>
          </p:cNvPr>
          <p:cNvSpPr>
            <a:spLocks noGrp="1"/>
          </p:cNvSpPr>
          <p:nvPr>
            <p:ph sz="quarter" idx="13"/>
          </p:nvPr>
        </p:nvSpPr>
        <p:spPr/>
        <p:txBody>
          <a:bodyPr/>
          <a:lstStyle/>
          <a:p>
            <a:pPr marL="285750" indent="-285750">
              <a:buFont typeface="Arial" panose="020B0604020202020204" pitchFamily="34" charset="0"/>
              <a:buChar char="•"/>
            </a:pPr>
            <a:r>
              <a:rPr lang="en-ZA"/>
              <a:t>Summarised data sources lists will be sent to key coordinators by the end of the week</a:t>
            </a:r>
          </a:p>
          <a:p>
            <a:pPr marL="742950" lvl="1" indent="-285750">
              <a:buFont typeface="Arial" panose="020B0604020202020204" pitchFamily="34" charset="0"/>
              <a:buChar char="•"/>
            </a:pPr>
            <a:r>
              <a:rPr lang="en-ZA" sz="1600">
                <a:latin typeface="+mn-lt"/>
              </a:rPr>
              <a:t>These will indicate the datasets that can be sourced first</a:t>
            </a:r>
          </a:p>
          <a:p>
            <a:pPr marL="742950" lvl="1" indent="-285750">
              <a:buFont typeface="Arial" panose="020B0604020202020204" pitchFamily="34" charset="0"/>
              <a:buChar char="•"/>
            </a:pPr>
            <a:r>
              <a:rPr lang="en-ZA" sz="1600">
                <a:latin typeface="+mn-lt"/>
              </a:rPr>
              <a:t>Meeting will be set up in 2 weeks to follow up on the progress with data collection and perhaps identify next round of data to be collected</a:t>
            </a:r>
          </a:p>
          <a:p>
            <a:pPr marL="285750" indent="-285750">
              <a:buFont typeface="Arial" panose="020B0604020202020204" pitchFamily="34" charset="0"/>
              <a:buChar char="•"/>
            </a:pPr>
            <a:r>
              <a:rPr lang="en-ZA" sz="1600"/>
              <a:t>Set up regular meeting times with key contacts for data collection:</a:t>
            </a:r>
          </a:p>
          <a:p>
            <a:pPr marL="742950" lvl="1" indent="-285750">
              <a:buFont typeface="Arial" panose="020B0604020202020204" pitchFamily="34" charset="0"/>
              <a:buChar char="•"/>
            </a:pPr>
            <a:r>
              <a:rPr lang="en-ZA" sz="1600">
                <a:latin typeface="+mn-lt"/>
              </a:rPr>
              <a:t>When?</a:t>
            </a:r>
          </a:p>
          <a:p>
            <a:pPr marL="742950" lvl="1" indent="-285750">
              <a:buFont typeface="Arial" panose="020B0604020202020204" pitchFamily="34" charset="0"/>
              <a:buChar char="•"/>
            </a:pPr>
            <a:r>
              <a:rPr lang="en-ZA" sz="1600">
                <a:latin typeface="+mn-lt"/>
              </a:rPr>
              <a:t>How often?</a:t>
            </a:r>
          </a:p>
        </p:txBody>
      </p:sp>
    </p:spTree>
    <p:extLst>
      <p:ext uri="{BB962C8B-B14F-4D97-AF65-F5344CB8AC3E}">
        <p14:creationId xmlns:p14="http://schemas.microsoft.com/office/powerpoint/2010/main" val="5627011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B3E208-74CC-2980-B503-231835E08790}"/>
              </a:ext>
            </a:extLst>
          </p:cNvPr>
          <p:cNvSpPr>
            <a:spLocks noGrp="1"/>
          </p:cNvSpPr>
          <p:nvPr>
            <p:ph type="body" sz="quarter" idx="11"/>
          </p:nvPr>
        </p:nvSpPr>
        <p:spPr>
          <a:xfrm>
            <a:off x="515937" y="549276"/>
            <a:ext cx="7036407" cy="351867"/>
          </a:xfrm>
        </p:spPr>
        <p:txBody>
          <a:bodyPr anchor="t">
            <a:normAutofit/>
          </a:bodyPr>
          <a:lstStyle/>
          <a:p>
            <a:r>
              <a:rPr lang="en-US"/>
              <a:t>Questions</a:t>
            </a:r>
          </a:p>
        </p:txBody>
      </p:sp>
      <p:sp>
        <p:nvSpPr>
          <p:cNvPr id="3" name="Content Placeholder 2">
            <a:extLst>
              <a:ext uri="{FF2B5EF4-FFF2-40B4-BE49-F238E27FC236}">
                <a16:creationId xmlns:a16="http://schemas.microsoft.com/office/drawing/2014/main" id="{E61D8C72-ADA5-DEA8-4870-BCFE186E28FA}"/>
              </a:ext>
            </a:extLst>
          </p:cNvPr>
          <p:cNvSpPr>
            <a:spLocks noGrp="1"/>
          </p:cNvSpPr>
          <p:nvPr>
            <p:ph sz="quarter" idx="13"/>
          </p:nvPr>
        </p:nvSpPr>
        <p:spPr>
          <a:xfrm>
            <a:off x="515938" y="1671292"/>
            <a:ext cx="7036329" cy="4647600"/>
          </a:xfrm>
        </p:spPr>
        <p:txBody>
          <a:bodyPr>
            <a:normAutofit/>
          </a:bodyPr>
          <a:lstStyle/>
          <a:p>
            <a:pPr marL="285750" indent="-285750">
              <a:buFont typeface="Arial" panose="020B0604020202020204" pitchFamily="34" charset="0"/>
              <a:buChar char="•"/>
            </a:pPr>
            <a:r>
              <a:rPr lang="en-US" sz="2800"/>
              <a:t>Does this guide seem useful to you? </a:t>
            </a:r>
          </a:p>
          <a:p>
            <a:pPr marL="285750" indent="-285750">
              <a:buFont typeface="Arial" panose="020B0604020202020204" pitchFamily="34" charset="0"/>
              <a:buChar char="•"/>
            </a:pPr>
            <a:r>
              <a:rPr lang="en-US" sz="2800"/>
              <a:t>Does it make sense to have separate questions per chapter?</a:t>
            </a:r>
          </a:p>
          <a:p>
            <a:pPr marL="742950" lvl="1" indent="-285750">
              <a:buFont typeface="Arial" panose="020B0604020202020204" pitchFamily="34" charset="0"/>
              <a:buChar char="•"/>
            </a:pPr>
            <a:r>
              <a:rPr lang="en-US" sz="2800">
                <a:latin typeface="+mn-lt"/>
              </a:rPr>
              <a:t>Are these the right chapters? </a:t>
            </a:r>
          </a:p>
          <a:p>
            <a:pPr marL="285750" indent="-285750">
              <a:buFont typeface="Arial" panose="020B0604020202020204" pitchFamily="34" charset="0"/>
              <a:buChar char="•"/>
            </a:pPr>
            <a:r>
              <a:rPr lang="en-US" sz="2800"/>
              <a:t>How detailed must the questions be? </a:t>
            </a:r>
          </a:p>
          <a:p>
            <a:pPr marL="285750" indent="-285750">
              <a:buFont typeface="Arial" panose="020B0604020202020204" pitchFamily="34" charset="0"/>
              <a:buChar char="•"/>
            </a:pPr>
            <a:r>
              <a:rPr lang="en-US" sz="2800"/>
              <a:t>Any suggestions of additional material for ensuring the guide is useful? </a:t>
            </a:r>
          </a:p>
        </p:txBody>
      </p:sp>
      <p:pic>
        <p:nvPicPr>
          <p:cNvPr id="5" name="Video 4" descr="Floating Numbers And Letters On Top Of A Book">
            <a:extLst>
              <a:ext uri="{FF2B5EF4-FFF2-40B4-BE49-F238E27FC236}">
                <a16:creationId xmlns:a16="http://schemas.microsoft.com/office/drawing/2014/main" id="{4CD35AFB-BC6B-A7EF-EBA7-A8DE98660E13}"/>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27815" r="38060" b="-1"/>
          <a:stretch>
            <a:fillRect/>
          </a:stretch>
        </p:blipFill>
        <p:spPr>
          <a:xfrm>
            <a:off x="8043332" y="10"/>
            <a:ext cx="4148667" cy="6857990"/>
          </a:xfrm>
          <a:custGeom>
            <a:avLst/>
            <a:gdLst>
              <a:gd name="connsiteX0" fmla="*/ 1006469 w 6096000"/>
              <a:gd name="connsiteY0" fmla="*/ 4171409 h 6858000"/>
              <a:gd name="connsiteX1" fmla="*/ 2001498 w 6096000"/>
              <a:gd name="connsiteY1" fmla="*/ 6858000 h 6858000"/>
              <a:gd name="connsiteX2" fmla="*/ 11438 w 6096000"/>
              <a:gd name="connsiteY2" fmla="*/ 6858000 h 6858000"/>
              <a:gd name="connsiteX3" fmla="*/ 0 w 6096000"/>
              <a:gd name="connsiteY3" fmla="*/ 0 h 6858000"/>
              <a:gd name="connsiteX4" fmla="*/ 6096000 w 6096000"/>
              <a:gd name="connsiteY4" fmla="*/ 0 h 6858000"/>
              <a:gd name="connsiteX5" fmla="*/ 6096000 w 6096000"/>
              <a:gd name="connsiteY5" fmla="*/ 3 h 6858000"/>
              <a:gd name="connsiteX6" fmla="*/ 4876799 w 6096000"/>
              <a:gd name="connsiteY6" fmla="*/ 3 h 6858000"/>
              <a:gd name="connsiteX7" fmla="*/ 6096000 w 6096000"/>
              <a:gd name="connsiteY7" fmla="*/ 3917814 h 6858000"/>
              <a:gd name="connsiteX8" fmla="*/ 6096000 w 6096000"/>
              <a:gd name="connsiteY8" fmla="*/ 6858000 h 6858000"/>
              <a:gd name="connsiteX9" fmla="*/ 2499967 w 6096000"/>
              <a:gd name="connsiteY9" fmla="*/ 6858000 h 6858000"/>
              <a:gd name="connsiteX10" fmla="*/ 0 w 6096000"/>
              <a:gd name="connsiteY10" fmla="*/ 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1006469" y="4171409"/>
                </a:moveTo>
                <a:lnTo>
                  <a:pt x="2001498" y="6858000"/>
                </a:lnTo>
                <a:lnTo>
                  <a:pt x="11438" y="6858000"/>
                </a:lnTo>
                <a:close/>
                <a:moveTo>
                  <a:pt x="0" y="0"/>
                </a:moveTo>
                <a:lnTo>
                  <a:pt x="6096000" y="0"/>
                </a:lnTo>
                <a:lnTo>
                  <a:pt x="6096000" y="3"/>
                </a:lnTo>
                <a:lnTo>
                  <a:pt x="4876799" y="3"/>
                </a:lnTo>
                <a:lnTo>
                  <a:pt x="6096000" y="3917814"/>
                </a:lnTo>
                <a:lnTo>
                  <a:pt x="6096000" y="6858000"/>
                </a:lnTo>
                <a:lnTo>
                  <a:pt x="2499967" y="6858000"/>
                </a:lnTo>
                <a:lnTo>
                  <a:pt x="0" y="3"/>
                </a:lnTo>
                <a:close/>
              </a:path>
            </a:pathLst>
          </a:custGeom>
          <a:noFill/>
        </p:spPr>
      </p:pic>
    </p:spTree>
    <p:extLst>
      <p:ext uri="{BB962C8B-B14F-4D97-AF65-F5344CB8AC3E}">
        <p14:creationId xmlns:p14="http://schemas.microsoft.com/office/powerpoint/2010/main" val="166969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ADC17-1EE9-889A-4812-8DE28D5D70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FF2E011-A95B-D7B1-63F0-16A44303D548}"/>
              </a:ext>
            </a:extLst>
          </p:cNvPr>
          <p:cNvSpPr>
            <a:spLocks noGrp="1"/>
          </p:cNvSpPr>
          <p:nvPr>
            <p:ph type="body" sz="quarter" idx="12"/>
          </p:nvPr>
        </p:nvSpPr>
        <p:spPr>
          <a:xfrm>
            <a:off x="7125353" y="2780219"/>
            <a:ext cx="4808029" cy="1295388"/>
          </a:xfrm>
        </p:spPr>
        <p:txBody>
          <a:bodyPr>
            <a:normAutofit/>
          </a:bodyPr>
          <a:lstStyle/>
          <a:p>
            <a:r>
              <a:rPr lang="en-GB" dirty="0"/>
              <a:t>Closure</a:t>
            </a:r>
          </a:p>
        </p:txBody>
      </p:sp>
      <p:sp>
        <p:nvSpPr>
          <p:cNvPr id="3" name="Text Placeholder 2">
            <a:extLst>
              <a:ext uri="{FF2B5EF4-FFF2-40B4-BE49-F238E27FC236}">
                <a16:creationId xmlns:a16="http://schemas.microsoft.com/office/drawing/2014/main" id="{E4771893-ECDE-4752-5770-D04C879EA5D6}"/>
              </a:ext>
            </a:extLst>
          </p:cNvPr>
          <p:cNvSpPr>
            <a:spLocks noGrp="1"/>
          </p:cNvSpPr>
          <p:nvPr>
            <p:ph type="body" sz="quarter" idx="13"/>
          </p:nvPr>
        </p:nvSpPr>
        <p:spPr/>
        <p:txBody>
          <a:bodyPr/>
          <a:lstStyle/>
          <a:p>
            <a:r>
              <a:rPr lang="en-GB" dirty="0"/>
              <a:t>7</a:t>
            </a:r>
          </a:p>
        </p:txBody>
      </p:sp>
    </p:spTree>
    <p:extLst>
      <p:ext uri="{BB962C8B-B14F-4D97-AF65-F5344CB8AC3E}">
        <p14:creationId xmlns:p14="http://schemas.microsoft.com/office/powerpoint/2010/main" val="22197050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0CC54-0DEA-278F-AD45-58DA013306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8D454D0-B3E9-26CA-6590-AD7823663820}"/>
              </a:ext>
            </a:extLst>
          </p:cNvPr>
          <p:cNvSpPr>
            <a:spLocks noGrp="1"/>
          </p:cNvSpPr>
          <p:nvPr>
            <p:ph type="body" sz="quarter" idx="11"/>
          </p:nvPr>
        </p:nvSpPr>
        <p:spPr/>
        <p:txBody>
          <a:bodyPr/>
          <a:lstStyle/>
          <a:p>
            <a:r>
              <a:rPr lang="en-US"/>
              <a:t>Closure</a:t>
            </a:r>
          </a:p>
        </p:txBody>
      </p:sp>
      <p:sp>
        <p:nvSpPr>
          <p:cNvPr id="3" name="Content Placeholder 2">
            <a:extLst>
              <a:ext uri="{FF2B5EF4-FFF2-40B4-BE49-F238E27FC236}">
                <a16:creationId xmlns:a16="http://schemas.microsoft.com/office/drawing/2014/main" id="{92293259-D120-D48D-AC32-D390C2D06DF3}"/>
              </a:ext>
            </a:extLst>
          </p:cNvPr>
          <p:cNvSpPr>
            <a:spLocks noGrp="1"/>
          </p:cNvSpPr>
          <p:nvPr>
            <p:ph sz="quarter" idx="13"/>
          </p:nvPr>
        </p:nvSpPr>
        <p:spPr/>
        <p:txBody>
          <a:bodyPr>
            <a:normAutofit/>
          </a:bodyPr>
          <a:lstStyle/>
          <a:p>
            <a:pPr marL="285750" indent="-285750">
              <a:buFont typeface="Arial" panose="020B0604020202020204" pitchFamily="34" charset="0"/>
              <a:buChar char="•"/>
            </a:pPr>
            <a:r>
              <a:rPr lang="en-US" sz="2800"/>
              <a:t>Thank you </a:t>
            </a:r>
          </a:p>
          <a:p>
            <a:pPr marL="285750" indent="-285750">
              <a:buFont typeface="Arial" panose="020B0604020202020204" pitchFamily="34" charset="0"/>
              <a:buChar char="•"/>
            </a:pPr>
            <a:r>
              <a:rPr lang="en-US" sz="2800"/>
              <a:t>Certificate of attendance</a:t>
            </a:r>
          </a:p>
          <a:p>
            <a:pPr marL="285750" indent="-285750">
              <a:buFont typeface="Arial" panose="020B0604020202020204" pitchFamily="34" charset="0"/>
              <a:buChar char="•"/>
            </a:pPr>
            <a:r>
              <a:rPr lang="en-US" sz="2800"/>
              <a:t>Meetings with coordinators of data collection</a:t>
            </a:r>
          </a:p>
          <a:p>
            <a:pPr marL="742950" lvl="1" indent="-285750">
              <a:buFont typeface="Arial" panose="020B0604020202020204" pitchFamily="34" charset="0"/>
              <a:buChar char="•"/>
            </a:pPr>
            <a:r>
              <a:rPr lang="en-US" sz="2800">
                <a:latin typeface="+mn-lt"/>
              </a:rPr>
              <a:t>Collect data for 2025 but if not available collect for latest year</a:t>
            </a:r>
          </a:p>
          <a:p>
            <a:pPr marL="285750" indent="-285750">
              <a:buFont typeface="Arial" panose="020B0604020202020204" pitchFamily="34" charset="0"/>
              <a:buChar char="•"/>
            </a:pPr>
            <a:r>
              <a:rPr lang="en-US" sz="2800"/>
              <a:t>Platform </a:t>
            </a:r>
          </a:p>
          <a:p>
            <a:pPr marL="742950" lvl="1" indent="-285750">
              <a:buFont typeface="Arial" panose="020B0604020202020204" pitchFamily="34" charset="0"/>
              <a:buChar char="•"/>
            </a:pPr>
            <a:r>
              <a:rPr lang="en-US" sz="2800">
                <a:latin typeface="+mn-lt"/>
              </a:rPr>
              <a:t>Training materials </a:t>
            </a:r>
          </a:p>
          <a:p>
            <a:pPr marL="742950" lvl="1" indent="-285750">
              <a:buFont typeface="Arial" panose="020B0604020202020204" pitchFamily="34" charset="0"/>
              <a:buChar char="•"/>
            </a:pPr>
            <a:r>
              <a:rPr lang="en-US" sz="2800">
                <a:latin typeface="+mn-lt"/>
              </a:rPr>
              <a:t>Dissemination</a:t>
            </a:r>
          </a:p>
          <a:p>
            <a:pPr marL="285750" indent="-285750">
              <a:buFont typeface="Arial" panose="020B0604020202020204" pitchFamily="34" charset="0"/>
              <a:buChar char="•"/>
            </a:pPr>
            <a:r>
              <a:rPr lang="en-US" sz="2800"/>
              <a:t>Final meeting in February</a:t>
            </a:r>
          </a:p>
        </p:txBody>
      </p:sp>
      <p:pic>
        <p:nvPicPr>
          <p:cNvPr id="4" name="Picture 3">
            <a:extLst>
              <a:ext uri="{FF2B5EF4-FFF2-40B4-BE49-F238E27FC236}">
                <a16:creationId xmlns:a16="http://schemas.microsoft.com/office/drawing/2014/main" id="{0D9BA54A-9ECF-C2D4-3894-F082AF56FD75}"/>
              </a:ext>
            </a:extLst>
          </p:cNvPr>
          <p:cNvPicPr>
            <a:picLocks noChangeAspect="1"/>
          </p:cNvPicPr>
          <p:nvPr/>
        </p:nvPicPr>
        <p:blipFill>
          <a:blip r:embed="rId2"/>
          <a:stretch>
            <a:fillRect/>
          </a:stretch>
        </p:blipFill>
        <p:spPr>
          <a:xfrm>
            <a:off x="9247579" y="3994870"/>
            <a:ext cx="2944421" cy="2653853"/>
          </a:xfrm>
          <a:prstGeom prst="rect">
            <a:avLst/>
          </a:prstGeom>
        </p:spPr>
      </p:pic>
    </p:spTree>
    <p:extLst>
      <p:ext uri="{BB962C8B-B14F-4D97-AF65-F5344CB8AC3E}">
        <p14:creationId xmlns:p14="http://schemas.microsoft.com/office/powerpoint/2010/main" val="8652060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34FB09-B6E4-3B43-BDE1-C250E33654C1}"/>
              </a:ext>
            </a:extLst>
          </p:cNvPr>
          <p:cNvSpPr>
            <a:spLocks noGrp="1"/>
          </p:cNvSpPr>
          <p:nvPr>
            <p:ph type="body" sz="quarter" idx="10"/>
          </p:nvPr>
        </p:nvSpPr>
        <p:spPr>
          <a:xfrm>
            <a:off x="7256831" y="3560198"/>
            <a:ext cx="4090873" cy="1688458"/>
          </a:xfrm>
        </p:spPr>
        <p:txBody>
          <a:bodyPr>
            <a:normAutofit/>
          </a:bodyPr>
          <a:lstStyle/>
          <a:p>
            <a:r>
              <a:rPr lang="en-LK">
                <a:hlinkClick r:id="rId2">
                  <a:extLst>
                    <a:ext uri="{A12FA001-AC4F-418D-AE19-62706E023703}">
                      <ahyp:hlinkClr xmlns:ahyp="http://schemas.microsoft.com/office/drawing/2018/hyperlinkcolor" val="tx"/>
                    </a:ext>
                  </a:extLst>
                </a:hlinkClick>
              </a:rPr>
              <a:t>brett@thinka.co.za</a:t>
            </a:r>
            <a:r>
              <a:rPr lang="en-ZA"/>
              <a:t> (Brett Cohen)</a:t>
            </a:r>
          </a:p>
          <a:p>
            <a:r>
              <a:rPr lang="en-ZA">
                <a:hlinkClick r:id="rId3">
                  <a:extLst>
                    <a:ext uri="{A12FA001-AC4F-418D-AE19-62706E023703}">
                      <ahyp:hlinkClr xmlns:ahyp="http://schemas.microsoft.com/office/drawing/2018/hyperlinkcolor" val="tx"/>
                    </a:ext>
                  </a:extLst>
                </a:hlinkClick>
              </a:rPr>
              <a:t>luanne@jacali.net</a:t>
            </a:r>
            <a:r>
              <a:rPr lang="en-ZA"/>
              <a:t> (Luanne Stevens)</a:t>
            </a:r>
          </a:p>
          <a:p>
            <a:r>
              <a:rPr lang="en-LK">
                <a:hlinkClick r:id="rId4">
                  <a:extLst>
                    <a:ext uri="{A12FA001-AC4F-418D-AE19-62706E023703}">
                      <ahyp:hlinkClr xmlns:ahyp="http://schemas.microsoft.com/office/drawing/2018/hyperlinkcolor" val="tx"/>
                    </a:ext>
                  </a:extLst>
                </a:hlinkClick>
              </a:rPr>
              <a:t>flmoni85@gmail.com</a:t>
            </a:r>
            <a:r>
              <a:rPr lang="en-ZA"/>
              <a:t> (Funmilola Oni-Adeniyi)</a:t>
            </a:r>
          </a:p>
          <a:p>
            <a:r>
              <a:rPr lang="en-LK">
                <a:hlinkClick r:id="rId5">
                  <a:extLst>
                    <a:ext uri="{A12FA001-AC4F-418D-AE19-62706E023703}">
                      <ahyp:hlinkClr xmlns:ahyp="http://schemas.microsoft.com/office/drawing/2018/hyperlinkcolor" val="tx"/>
                    </a:ext>
                  </a:extLst>
                </a:hlinkClick>
              </a:rPr>
              <a:t>elanie@caelus.co.za</a:t>
            </a:r>
            <a:r>
              <a:rPr lang="en-ZA"/>
              <a:t> (Elanie Van Staden)</a:t>
            </a:r>
            <a:endParaRPr lang="en-LK"/>
          </a:p>
        </p:txBody>
      </p:sp>
    </p:spTree>
    <p:extLst>
      <p:ext uri="{BB962C8B-B14F-4D97-AF65-F5344CB8AC3E}">
        <p14:creationId xmlns:p14="http://schemas.microsoft.com/office/powerpoint/2010/main" val="243925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1894C-ED5E-1B7C-7D15-F5694308510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3485D8F-D55B-5D3A-DF69-24FD63977484}"/>
              </a:ext>
            </a:extLst>
          </p:cNvPr>
          <p:cNvSpPr>
            <a:spLocks noGrp="1"/>
          </p:cNvSpPr>
          <p:nvPr>
            <p:ph type="body" sz="quarter" idx="12"/>
          </p:nvPr>
        </p:nvSpPr>
        <p:spPr>
          <a:xfrm>
            <a:off x="7125353" y="2780219"/>
            <a:ext cx="4808029" cy="1295388"/>
          </a:xfrm>
        </p:spPr>
        <p:txBody>
          <a:bodyPr>
            <a:normAutofit/>
          </a:bodyPr>
          <a:lstStyle/>
          <a:p>
            <a:pPr lvl="0"/>
            <a:r>
              <a:rPr lang="en-US"/>
              <a:t>Continuation of activity data analysis</a:t>
            </a:r>
          </a:p>
        </p:txBody>
      </p:sp>
      <p:sp>
        <p:nvSpPr>
          <p:cNvPr id="3" name="Text Placeholder 2">
            <a:extLst>
              <a:ext uri="{FF2B5EF4-FFF2-40B4-BE49-F238E27FC236}">
                <a16:creationId xmlns:a16="http://schemas.microsoft.com/office/drawing/2014/main" id="{FDA3B05A-284B-CE85-CAE8-CB16DE14D486}"/>
              </a:ext>
            </a:extLst>
          </p:cNvPr>
          <p:cNvSpPr>
            <a:spLocks noGrp="1"/>
          </p:cNvSpPr>
          <p:nvPr>
            <p:ph type="body" sz="quarter" idx="13"/>
          </p:nvPr>
        </p:nvSpPr>
        <p:spPr/>
        <p:txBody>
          <a:bodyPr/>
          <a:lstStyle/>
          <a:p>
            <a:r>
              <a:rPr lang="en-GB"/>
              <a:t>3</a:t>
            </a:r>
          </a:p>
        </p:txBody>
      </p:sp>
    </p:spTree>
    <p:extLst>
      <p:ext uri="{BB962C8B-B14F-4D97-AF65-F5344CB8AC3E}">
        <p14:creationId xmlns:p14="http://schemas.microsoft.com/office/powerpoint/2010/main" val="3734172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A3053-C508-8666-D541-5B887F920AC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CFAB3-B305-632F-BE0A-1A4248FAB376}"/>
              </a:ext>
            </a:extLst>
          </p:cNvPr>
          <p:cNvSpPr>
            <a:spLocks noGrp="1"/>
          </p:cNvSpPr>
          <p:nvPr>
            <p:ph sz="quarter" idx="13"/>
          </p:nvPr>
        </p:nvSpPr>
        <p:spPr>
          <a:xfrm>
            <a:off x="515939" y="1710271"/>
            <a:ext cx="5263069" cy="3428995"/>
          </a:xfrm>
        </p:spPr>
        <p:txBody>
          <a:bodyPr/>
          <a:lstStyle/>
          <a:p>
            <a:pPr marL="285750" indent="-285750">
              <a:buFont typeface="Arial" panose="020B0604020202020204" pitchFamily="34" charset="0"/>
              <a:buChar char="•"/>
            </a:pPr>
            <a:r>
              <a:rPr lang="en-ZA"/>
              <a:t>Downscaling</a:t>
            </a:r>
          </a:p>
          <a:p>
            <a:pPr marL="285750" indent="-285750">
              <a:buFont typeface="Arial" panose="020B0604020202020204" pitchFamily="34" charset="0"/>
              <a:buChar char="•"/>
            </a:pPr>
            <a:r>
              <a:rPr lang="en-ZA">
                <a:latin typeface="+mn-lt"/>
              </a:rPr>
              <a:t>Filling gaps in annual data</a:t>
            </a:r>
          </a:p>
          <a:p>
            <a:pPr marL="285750" indent="-285750">
              <a:buFont typeface="Arial" panose="020B0604020202020204" pitchFamily="34" charset="0"/>
              <a:buChar char="•"/>
            </a:pPr>
            <a:r>
              <a:rPr lang="en-ZA"/>
              <a:t>Extending a data set from one year to another</a:t>
            </a:r>
          </a:p>
          <a:p>
            <a:pPr marL="285750" indent="-285750">
              <a:buFont typeface="Arial" panose="020B0604020202020204" pitchFamily="34" charset="0"/>
              <a:buChar char="•"/>
            </a:pPr>
            <a:r>
              <a:rPr lang="en-ZA">
                <a:latin typeface="+mn-lt"/>
              </a:rPr>
              <a:t>Extrapolating data from a small area to total municipal area</a:t>
            </a:r>
          </a:p>
        </p:txBody>
      </p:sp>
      <p:sp>
        <p:nvSpPr>
          <p:cNvPr id="2" name="Text Placeholder 1">
            <a:extLst>
              <a:ext uri="{FF2B5EF4-FFF2-40B4-BE49-F238E27FC236}">
                <a16:creationId xmlns:a16="http://schemas.microsoft.com/office/drawing/2014/main" id="{4D6620BE-692A-D082-ACA4-4D9759608F7B}"/>
              </a:ext>
            </a:extLst>
          </p:cNvPr>
          <p:cNvSpPr>
            <a:spLocks noGrp="1"/>
          </p:cNvSpPr>
          <p:nvPr>
            <p:ph type="body" sz="quarter" idx="11"/>
          </p:nvPr>
        </p:nvSpPr>
        <p:spPr/>
        <p:txBody>
          <a:bodyPr/>
          <a:lstStyle/>
          <a:p>
            <a:r>
              <a:rPr lang="en-ZA"/>
              <a:t>Adapting and filling data gaps</a:t>
            </a:r>
          </a:p>
        </p:txBody>
      </p:sp>
      <p:pic>
        <p:nvPicPr>
          <p:cNvPr id="4" name="Content Placeholder 5">
            <a:extLst>
              <a:ext uri="{FF2B5EF4-FFF2-40B4-BE49-F238E27FC236}">
                <a16:creationId xmlns:a16="http://schemas.microsoft.com/office/drawing/2014/main" id="{6EC936D2-4FA9-FA2C-75D4-06B80F7FF44D}"/>
              </a:ext>
            </a:extLst>
          </p:cNvPr>
          <p:cNvPicPr>
            <a:picLocks noChangeAspect="1"/>
          </p:cNvPicPr>
          <p:nvPr/>
        </p:nvPicPr>
        <p:blipFill>
          <a:blip r:embed="rId2" cstate="print">
            <a:extLst>
              <a:ext uri="{28A0092B-C50C-407E-A947-70E740481C1C}">
                <a14:useLocalDpi xmlns:a14="http://schemas.microsoft.com/office/drawing/2010/main" val="0"/>
              </a:ext>
            </a:extLst>
          </a:blip>
          <a:srcRect l="55101" t="2054" r="32418" b="3134"/>
          <a:stretch>
            <a:fillRect/>
          </a:stretch>
        </p:blipFill>
        <p:spPr>
          <a:xfrm>
            <a:off x="8211312" y="416250"/>
            <a:ext cx="1874520" cy="5870590"/>
          </a:xfrm>
          <a:prstGeom prst="rect">
            <a:avLst/>
          </a:prstGeom>
        </p:spPr>
      </p:pic>
    </p:spTree>
    <p:extLst>
      <p:ext uri="{BB962C8B-B14F-4D97-AF65-F5344CB8AC3E}">
        <p14:creationId xmlns:p14="http://schemas.microsoft.com/office/powerpoint/2010/main" val="2381118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A56E49-883F-C450-B4F0-4646D85ED4A2}"/>
              </a:ext>
            </a:extLst>
          </p:cNvPr>
          <p:cNvSpPr>
            <a:spLocks noGrp="1"/>
          </p:cNvSpPr>
          <p:nvPr>
            <p:ph type="body" sz="quarter" idx="11"/>
          </p:nvPr>
        </p:nvSpPr>
        <p:spPr/>
        <p:txBody>
          <a:bodyPr/>
          <a:lstStyle/>
          <a:p>
            <a:r>
              <a:rPr lang="en-ZA"/>
              <a:t>Filling gaps in annual data set</a:t>
            </a:r>
          </a:p>
        </p:txBody>
      </p:sp>
      <p:sp>
        <p:nvSpPr>
          <p:cNvPr id="3" name="Content Placeholder 2">
            <a:extLst>
              <a:ext uri="{FF2B5EF4-FFF2-40B4-BE49-F238E27FC236}">
                <a16:creationId xmlns:a16="http://schemas.microsoft.com/office/drawing/2014/main" id="{5746C72D-503B-EC6F-C979-1CDB3CECF0C6}"/>
              </a:ext>
            </a:extLst>
          </p:cNvPr>
          <p:cNvSpPr>
            <a:spLocks noGrp="1"/>
          </p:cNvSpPr>
          <p:nvPr>
            <p:ph sz="quarter" idx="13"/>
          </p:nvPr>
        </p:nvSpPr>
        <p:spPr/>
        <p:txBody>
          <a:bodyPr/>
          <a:lstStyle/>
          <a:p>
            <a:pPr marL="285750" indent="-285750">
              <a:buFont typeface="Arial" panose="020B0604020202020204" pitchFamily="34" charset="0"/>
              <a:buChar char="•"/>
            </a:pPr>
            <a:r>
              <a:rPr lang="en-ZA"/>
              <a:t>A dataset may not cover the full 12 months</a:t>
            </a:r>
          </a:p>
          <a:p>
            <a:pPr marL="285750" indent="-285750">
              <a:buFont typeface="Arial" panose="020B0604020202020204" pitchFamily="34" charset="0"/>
              <a:buChar char="•"/>
            </a:pPr>
            <a:r>
              <a:rPr lang="en-ZA"/>
              <a:t>Available data needs to be extrapolated to the full 12 months and this can be done in two ways:</a:t>
            </a:r>
          </a:p>
          <a:p>
            <a:pPr marL="742950" lvl="1" indent="-285750">
              <a:buFont typeface="Arial" panose="020B0604020202020204" pitchFamily="34" charset="0"/>
              <a:buChar char="•"/>
            </a:pPr>
            <a:r>
              <a:rPr lang="en-ZA" sz="1600">
                <a:latin typeface="+mn-lt"/>
              </a:rPr>
              <a:t>Activity is assumed to be consistent throughout the year (linear approach). </a:t>
            </a:r>
          </a:p>
          <a:p>
            <a:pPr marL="1200150" lvl="2" indent="-285750">
              <a:buFont typeface="Arial" panose="020B0604020202020204" pitchFamily="34" charset="0"/>
              <a:buChar char="•"/>
            </a:pPr>
            <a:r>
              <a:rPr lang="en-ZA" sz="1600">
                <a:latin typeface="+mn-lt"/>
              </a:rPr>
              <a:t>In this case the annual estimate can be calculated by determining the average monthly value and multiplying it by 12. </a:t>
            </a:r>
          </a:p>
          <a:p>
            <a:pPr marL="742950" lvl="1" indent="-285750">
              <a:buFont typeface="Arial" panose="020B0604020202020204" pitchFamily="34" charset="0"/>
              <a:buChar char="•"/>
            </a:pPr>
            <a:r>
              <a:rPr lang="en-ZA" sz="1600">
                <a:latin typeface="+mn-lt"/>
              </a:rPr>
              <a:t>Activity data varies seasonally across the year (non-linear).</a:t>
            </a:r>
          </a:p>
          <a:p>
            <a:pPr marL="1200150" lvl="2" indent="-285750">
              <a:buFont typeface="Arial" panose="020B0604020202020204" pitchFamily="34" charset="0"/>
              <a:buChar char="•"/>
            </a:pPr>
            <a:r>
              <a:rPr lang="en-ZA" sz="1600">
                <a:latin typeface="+mn-lt"/>
              </a:rPr>
              <a:t>In these cases, use historical monthly data or seasonal adjustment factors to produce a more representative annual estimate.</a:t>
            </a:r>
          </a:p>
        </p:txBody>
      </p:sp>
      <p:pic>
        <p:nvPicPr>
          <p:cNvPr id="5" name="Content Placeholder 4">
            <a:extLst>
              <a:ext uri="{FF2B5EF4-FFF2-40B4-BE49-F238E27FC236}">
                <a16:creationId xmlns:a16="http://schemas.microsoft.com/office/drawing/2014/main" id="{96999FE0-2986-15F2-0E8B-F14DBC42DCD7}"/>
              </a:ext>
            </a:extLst>
          </p:cNvPr>
          <p:cNvPicPr>
            <a:picLocks noChangeAspect="1"/>
          </p:cNvPicPr>
          <p:nvPr/>
        </p:nvPicPr>
        <p:blipFill>
          <a:blip r:embed="rId2">
            <a:extLst>
              <a:ext uri="{28A0092B-C50C-407E-A947-70E740481C1C}">
                <a14:useLocalDpi xmlns:a14="http://schemas.microsoft.com/office/drawing/2010/main" val="0"/>
              </a:ext>
            </a:extLst>
          </a:blip>
          <a:srcRect t="15011" b="10746"/>
          <a:stretch>
            <a:fillRect/>
          </a:stretch>
        </p:blipFill>
        <p:spPr>
          <a:xfrm>
            <a:off x="4291444" y="3589192"/>
            <a:ext cx="6058441" cy="2998645"/>
          </a:xfrm>
          <a:prstGeom prst="rect">
            <a:avLst/>
          </a:prstGeom>
        </p:spPr>
      </p:pic>
    </p:spTree>
    <p:extLst>
      <p:ext uri="{BB962C8B-B14F-4D97-AF65-F5344CB8AC3E}">
        <p14:creationId xmlns:p14="http://schemas.microsoft.com/office/powerpoint/2010/main" val="1852973708"/>
      </p:ext>
    </p:extLst>
  </p:cSld>
  <p:clrMapOvr>
    <a:masterClrMapping/>
  </p:clrMapOvr>
</p:sld>
</file>

<file path=ppt/theme/theme1.xml><?xml version="1.0" encoding="utf-8"?>
<a:theme xmlns:a="http://schemas.openxmlformats.org/drawingml/2006/main" name="Office Theme">
  <a:themeElements>
    <a:clrScheme name="UK PACT">
      <a:dk1>
        <a:sysClr val="windowText" lastClr="000000"/>
      </a:dk1>
      <a:lt1>
        <a:sysClr val="window" lastClr="FFFFFF"/>
      </a:lt1>
      <a:dk2>
        <a:srgbClr val="3C3C3B"/>
      </a:dk2>
      <a:lt2>
        <a:srgbClr val="E7E6E6"/>
      </a:lt2>
      <a:accent1>
        <a:srgbClr val="001E62"/>
      </a:accent1>
      <a:accent2>
        <a:srgbClr val="DC4234"/>
      </a:accent2>
      <a:accent3>
        <a:srgbClr val="1E22AA"/>
      </a:accent3>
      <a:accent4>
        <a:srgbClr val="045258"/>
      </a:accent4>
      <a:accent5>
        <a:srgbClr val="7A252F"/>
      </a:accent5>
      <a:accent6>
        <a:srgbClr val="878787"/>
      </a:accent6>
      <a:hlink>
        <a:srgbClr val="001E62"/>
      </a:hlink>
      <a:folHlink>
        <a:srgbClr val="DC4234"/>
      </a:folHlink>
    </a:clrScheme>
    <a:fontScheme name="UK PACT">
      <a:majorFont>
        <a:latin typeface="Muli Black"/>
        <a:ea typeface=""/>
        <a:cs typeface=""/>
      </a:majorFont>
      <a:minorFont>
        <a:latin typeface="Mul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E84FEEFF2B3445A2FD9A05564CC876" ma:contentTypeVersion="19" ma:contentTypeDescription="Create a new document." ma:contentTypeScope="" ma:versionID="351e85753864b14909df5d3eaf6f4b00">
  <xsd:schema xmlns:xsd="http://www.w3.org/2001/XMLSchema" xmlns:xs="http://www.w3.org/2001/XMLSchema" xmlns:p="http://schemas.microsoft.com/office/2006/metadata/properties" xmlns:ns2="f1252947-2001-457f-98a7-1c95e98e9bef" xmlns:ns3="40c849ac-f25b-439c-9308-2a977caa9bc0" targetNamespace="http://schemas.microsoft.com/office/2006/metadata/properties" ma:root="true" ma:fieldsID="accb5f70bf0a1eb27bb3c764dae44b16" ns2:_="" ns3:_="">
    <xsd:import namespace="f1252947-2001-457f-98a7-1c95e98e9bef"/>
    <xsd:import namespace="40c849ac-f25b-439c-9308-2a977caa9bc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252947-2001-457f-98a7-1c95e98e9b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c49aafc-6ab0-49c0-87b2-6b4cfc6118f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c849ac-f25b-439c-9308-2a977caa9bc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9ec9de9-deb0-444e-bf89-2f63388793b9}" ma:internalName="TaxCatchAll" ma:showField="CatchAllData" ma:web="40c849ac-f25b-439c-9308-2a977caa9b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0c849ac-f25b-439c-9308-2a977caa9bc0" xsi:nil="true"/>
    <MediaLengthInSeconds xmlns="f1252947-2001-457f-98a7-1c95e98e9bef" xsi:nil="true"/>
    <lcf76f155ced4ddcb4097134ff3c332f xmlns="f1252947-2001-457f-98a7-1c95e98e9be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6435DEF-1755-4F6C-8CFB-109BAA80E081}">
  <ds:schemaRefs>
    <ds:schemaRef ds:uri="http://schemas.microsoft.com/sharepoint/v3/contenttype/forms"/>
  </ds:schemaRefs>
</ds:datastoreItem>
</file>

<file path=customXml/itemProps2.xml><?xml version="1.0" encoding="utf-8"?>
<ds:datastoreItem xmlns:ds="http://schemas.openxmlformats.org/officeDocument/2006/customXml" ds:itemID="{B7F2EB87-9F23-4316-B29A-CE439F86782D}">
  <ds:schemaRefs>
    <ds:schemaRef ds:uri="40c849ac-f25b-439c-9308-2a977caa9bc0"/>
    <ds:schemaRef ds:uri="f1252947-2001-457f-98a7-1c95e98e9b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9BBF4CC-6FB7-4766-A8EF-088786056A6B}">
  <ds:schemaRefs>
    <ds:schemaRef ds:uri="40c849ac-f25b-439c-9308-2a977caa9bc0"/>
    <ds:schemaRef ds:uri="f1252947-2001-457f-98a7-1c95e98e9b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3677</Words>
  <Application>Microsoft Macintosh PowerPoint</Application>
  <PresentationFormat>Widescreen</PresentationFormat>
  <Paragraphs>510</Paragraphs>
  <Slides>63</Slides>
  <Notes>3</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63</vt:i4>
      </vt:variant>
    </vt:vector>
  </HeadingPairs>
  <TitlesOfParts>
    <vt:vector size="73" baseType="lpstr">
      <vt:lpstr>Aptos</vt:lpstr>
      <vt:lpstr>Arial</vt:lpstr>
      <vt:lpstr>Calibri</vt:lpstr>
      <vt:lpstr>Cambria Math</vt:lpstr>
      <vt:lpstr>Muli</vt:lpstr>
      <vt:lpstr>Muli Black</vt:lpstr>
      <vt:lpstr>Muli ExtraBold</vt:lpstr>
      <vt:lpstr>Roboto</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Roberto</dc:creator>
  <cp:lastModifiedBy>Brett Cohen</cp:lastModifiedBy>
  <cp:revision>2</cp:revision>
  <dcterms:created xsi:type="dcterms:W3CDTF">2020-08-21T11:29:59Z</dcterms:created>
  <dcterms:modified xsi:type="dcterms:W3CDTF">2026-09-03T06:49:07Z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0x01010062E84FEEFF2B3445A2FD9A05564CC876</vt:lpwstr>
  </property>
  <property fmtid="{D5CDD505-2E9C-101B-9397-08002B2CF9AE}" pid="3" name="MediaServiceImageTags">
    <vt:lpwstr/>
  </property>
  <property fmtid="{D5CDD505-2E9C-101B-9397-08002B2CF9AE}" pid="4" name="Order">
    <vt:r8>4527600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