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5"/>
  </p:notesMasterIdLst>
  <p:handoutMasterIdLst>
    <p:handoutMasterId r:id="rId66"/>
  </p:handoutMasterIdLst>
  <p:sldIdLst>
    <p:sldId id="333" r:id="rId5"/>
    <p:sldId id="444" r:id="rId6"/>
    <p:sldId id="321" r:id="rId7"/>
    <p:sldId id="947" r:id="rId8"/>
    <p:sldId id="446" r:id="rId9"/>
    <p:sldId id="831" r:id="rId10"/>
    <p:sldId id="802" r:id="rId11"/>
    <p:sldId id="832" r:id="rId12"/>
    <p:sldId id="1009" r:id="rId13"/>
    <p:sldId id="800" r:id="rId14"/>
    <p:sldId id="393" r:id="rId15"/>
    <p:sldId id="949" r:id="rId16"/>
    <p:sldId id="1051" r:id="rId17"/>
    <p:sldId id="1010" r:id="rId18"/>
    <p:sldId id="1038" r:id="rId19"/>
    <p:sldId id="1039" r:id="rId20"/>
    <p:sldId id="1050" r:id="rId21"/>
    <p:sldId id="1040" r:id="rId22"/>
    <p:sldId id="1014" r:id="rId23"/>
    <p:sldId id="1011" r:id="rId24"/>
    <p:sldId id="1042" r:id="rId25"/>
    <p:sldId id="1043" r:id="rId26"/>
    <p:sldId id="1016" r:id="rId27"/>
    <p:sldId id="1012" r:id="rId28"/>
    <p:sldId id="1044" r:id="rId29"/>
    <p:sldId id="1045" r:id="rId30"/>
    <p:sldId id="1046" r:id="rId31"/>
    <p:sldId id="1047" r:id="rId32"/>
    <p:sldId id="1049" r:id="rId33"/>
    <p:sldId id="1048" r:id="rId34"/>
    <p:sldId id="1041" r:id="rId35"/>
    <p:sldId id="970" r:id="rId36"/>
    <p:sldId id="962" r:id="rId37"/>
    <p:sldId id="1000" r:id="rId38"/>
    <p:sldId id="1001" r:id="rId39"/>
    <p:sldId id="1002" r:id="rId40"/>
    <p:sldId id="1003" r:id="rId41"/>
    <p:sldId id="447" r:id="rId42"/>
    <p:sldId id="948" r:id="rId43"/>
    <p:sldId id="951" r:id="rId44"/>
    <p:sldId id="926" r:id="rId45"/>
    <p:sldId id="927" r:id="rId46"/>
    <p:sldId id="993" r:id="rId47"/>
    <p:sldId id="994" r:id="rId48"/>
    <p:sldId id="961" r:id="rId49"/>
    <p:sldId id="952" r:id="rId50"/>
    <p:sldId id="806" r:id="rId51"/>
    <p:sldId id="965" r:id="rId52"/>
    <p:sldId id="964" r:id="rId53"/>
    <p:sldId id="855" r:id="rId54"/>
    <p:sldId id="956" r:id="rId55"/>
    <p:sldId id="945" r:id="rId56"/>
    <p:sldId id="856" r:id="rId57"/>
    <p:sldId id="921" r:id="rId58"/>
    <p:sldId id="946" r:id="rId59"/>
    <p:sldId id="959" r:id="rId60"/>
    <p:sldId id="985" r:id="rId61"/>
    <p:sldId id="986" r:id="rId62"/>
    <p:sldId id="990" r:id="rId63"/>
    <p:sldId id="340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F49386-0150-40B2-AE89-5ED016609592}">
          <p14:sldIdLst>
            <p14:sldId id="333"/>
            <p14:sldId id="444"/>
            <p14:sldId id="321"/>
            <p14:sldId id="947"/>
            <p14:sldId id="446"/>
            <p14:sldId id="831"/>
            <p14:sldId id="802"/>
            <p14:sldId id="832"/>
            <p14:sldId id="1009"/>
            <p14:sldId id="800"/>
            <p14:sldId id="393"/>
            <p14:sldId id="949"/>
            <p14:sldId id="1051"/>
            <p14:sldId id="1010"/>
            <p14:sldId id="1038"/>
            <p14:sldId id="1039"/>
            <p14:sldId id="1050"/>
            <p14:sldId id="1040"/>
            <p14:sldId id="1014"/>
            <p14:sldId id="1011"/>
            <p14:sldId id="1042"/>
            <p14:sldId id="1043"/>
            <p14:sldId id="1016"/>
            <p14:sldId id="1012"/>
            <p14:sldId id="1044"/>
            <p14:sldId id="1045"/>
            <p14:sldId id="1046"/>
            <p14:sldId id="1047"/>
            <p14:sldId id="1049"/>
            <p14:sldId id="1048"/>
            <p14:sldId id="1041"/>
            <p14:sldId id="970"/>
            <p14:sldId id="962"/>
            <p14:sldId id="1000"/>
            <p14:sldId id="1001"/>
            <p14:sldId id="1002"/>
            <p14:sldId id="1003"/>
            <p14:sldId id="447"/>
            <p14:sldId id="948"/>
            <p14:sldId id="951"/>
            <p14:sldId id="926"/>
            <p14:sldId id="927"/>
            <p14:sldId id="993"/>
            <p14:sldId id="994"/>
            <p14:sldId id="961"/>
            <p14:sldId id="952"/>
            <p14:sldId id="806"/>
            <p14:sldId id="965"/>
            <p14:sldId id="964"/>
            <p14:sldId id="855"/>
            <p14:sldId id="956"/>
            <p14:sldId id="945"/>
            <p14:sldId id="856"/>
            <p14:sldId id="921"/>
            <p14:sldId id="946"/>
            <p14:sldId id="959"/>
            <p14:sldId id="985"/>
            <p14:sldId id="986"/>
            <p14:sldId id="990"/>
            <p14:sldId id="340"/>
          </p14:sldIdLst>
        </p14:section>
        <p14:section name="Additional slides" id="{2F6FAD28-781E-4FA0-ADD6-EC18083EA1E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4FD810-472E-413B-E5CF-621751B30700}" name="Funmilola Oni-Adeniyi" initials="FO" userId="S::funmilolao@gesza.co.za::24646a9a-b3e7-4a3f-a7cc-e9bf0132f44f" providerId="AD"/>
  <p188:author id="{6312A015-1CC9-2E45-4C6A-025DBEA56EBF}" name="Adeniyi " initials="OF" userId="Adeniyi " providerId="None"/>
  <p188:author id="{1BB7ED15-29E8-8583-1B5E-D37BC0A73F9E}" name="Elanie van Staden" initials="ES" userId="S::elanie@gesza.co.za::67425a9c-313e-40e0-9156-cbd1bc515fe8" providerId="AD"/>
  <p188:author id="{356E1727-C3F5-A56B-B8D7-F23DA028CC1D}" name="Luanne Stevens" initials="LS" userId="c07d99079094128c" providerId="Windows Live"/>
  <p188:author id="{6042FA96-E1AE-F102-5A50-E5F9359673F7}" name="Brett Cohen" initials="BC" userId="S::BrettC@gesza.co.za::2b14dd70-ab46-45b5-9a87-218b93fe81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054"/>
    <a:srgbClr val="001E62"/>
    <a:srgbClr val="0F2086"/>
    <a:srgbClr val="105C8C"/>
    <a:srgbClr val="117164"/>
    <a:srgbClr val="317743"/>
    <a:srgbClr val="DC4234"/>
    <a:srgbClr val="002062"/>
    <a:srgbClr val="F4F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F268C-A240-450A-BFA0-B3B17F272B09}" v="14" dt="2026-08-31T21:32:52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7"/>
  </p:normalViewPr>
  <p:slideViewPr>
    <p:cSldViewPr snapToGrid="0">
      <p:cViewPr varScale="1">
        <p:scale>
          <a:sx n="108" d="100"/>
          <a:sy n="108" d="100"/>
        </p:scale>
        <p:origin x="66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anne Stevens" userId="c07d99079094128c" providerId="LiveId" clId="{6AA54E86-5CB5-4392-A498-AD493AFE9852}"/>
    <pc:docChg chg="undo redo custSel addSld delSld modSld sldOrd modSection">
      <pc:chgData name="Luanne Stevens" userId="c07d99079094128c" providerId="LiveId" clId="{6AA54E86-5CB5-4392-A498-AD493AFE9852}" dt="2026-09-01T21:30:36.712" v="17937" actId="2696"/>
      <pc:docMkLst>
        <pc:docMk/>
      </pc:docMkLst>
      <pc:sldChg chg="add">
        <pc:chgData name="Luanne Stevens" userId="c07d99079094128c" providerId="LiveId" clId="{6AA54E86-5CB5-4392-A498-AD493AFE9852}" dt="2026-08-19T19:54:49.890" v="18"/>
        <pc:sldMkLst>
          <pc:docMk/>
          <pc:sldMk cId="2842598922" sldId="393"/>
        </pc:sldMkLst>
      </pc:sldChg>
      <pc:sldChg chg="add">
        <pc:chgData name="Luanne Stevens" userId="c07d99079094128c" providerId="LiveId" clId="{6AA54E86-5CB5-4392-A498-AD493AFE9852}" dt="2026-08-31T21:14:12.861" v="17886"/>
        <pc:sldMkLst>
          <pc:docMk/>
          <pc:sldMk cId="285489008" sldId="395"/>
        </pc:sldMkLst>
      </pc:sldChg>
      <pc:sldChg chg="modSp add del mod ord">
        <pc:chgData name="Luanne Stevens" userId="c07d99079094128c" providerId="LiveId" clId="{6AA54E86-5CB5-4392-A498-AD493AFE9852}" dt="2026-08-31T21:14:07.842" v="17885" actId="2696"/>
        <pc:sldMkLst>
          <pc:docMk/>
          <pc:sldMk cId="3122324381" sldId="395"/>
        </pc:sldMkLst>
      </pc:sldChg>
      <pc:sldChg chg="ord">
        <pc:chgData name="Luanne Stevens" userId="c07d99079094128c" providerId="LiveId" clId="{6AA54E86-5CB5-4392-A498-AD493AFE9852}" dt="2026-08-19T20:19:40.349" v="52"/>
        <pc:sldMkLst>
          <pc:docMk/>
          <pc:sldMk cId="3761329809" sldId="444"/>
        </pc:sldMkLst>
      </pc:sldChg>
      <pc:sldChg chg="ord">
        <pc:chgData name="Luanne Stevens" userId="c07d99079094128c" providerId="LiveId" clId="{6AA54E86-5CB5-4392-A498-AD493AFE9852}" dt="2026-08-31T21:13:35.120" v="17881"/>
        <pc:sldMkLst>
          <pc:docMk/>
          <pc:sldMk cId="4042183891" sldId="445"/>
        </pc:sldMkLst>
      </pc:sldChg>
      <pc:sldChg chg="modSp del mod ord">
        <pc:chgData name="Luanne Stevens" userId="c07d99079094128c" providerId="LiveId" clId="{6AA54E86-5CB5-4392-A498-AD493AFE9852}" dt="2026-09-01T21:29:31.084" v="17936" actId="2696"/>
        <pc:sldMkLst>
          <pc:docMk/>
          <pc:sldMk cId="513806021" sldId="448"/>
        </pc:sldMkLst>
      </pc:sldChg>
      <pc:sldChg chg="modSp del mod modShow">
        <pc:chgData name="Luanne Stevens" userId="c07d99079094128c" providerId="LiveId" clId="{6AA54E86-5CB5-4392-A498-AD493AFE9852}" dt="2026-08-31T21:14:40.798" v="17889" actId="2696"/>
        <pc:sldMkLst>
          <pc:docMk/>
          <pc:sldMk cId="233105536" sldId="760"/>
        </pc:sldMkLst>
      </pc:sldChg>
      <pc:sldChg chg="add">
        <pc:chgData name="Luanne Stevens" userId="c07d99079094128c" providerId="LiveId" clId="{6AA54E86-5CB5-4392-A498-AD493AFE9852}" dt="2026-08-31T21:14:45.620" v="17890"/>
        <pc:sldMkLst>
          <pc:docMk/>
          <pc:sldMk cId="455246925" sldId="760"/>
        </pc:sldMkLst>
      </pc:sldChg>
      <pc:sldChg chg="add">
        <pc:chgData name="Luanne Stevens" userId="c07d99079094128c" providerId="LiveId" clId="{6AA54E86-5CB5-4392-A498-AD493AFE9852}" dt="2026-08-19T19:54:49.890" v="18"/>
        <pc:sldMkLst>
          <pc:docMk/>
          <pc:sldMk cId="893515520" sldId="800"/>
        </pc:sldMkLst>
      </pc:sldChg>
      <pc:sldChg chg="modSp add mod">
        <pc:chgData name="Luanne Stevens" userId="c07d99079094128c" providerId="LiveId" clId="{6AA54E86-5CB5-4392-A498-AD493AFE9852}" dt="2026-08-22T14:34:31.260" v="9940" actId="313"/>
        <pc:sldMkLst>
          <pc:docMk/>
          <pc:sldMk cId="1270828626" sldId="802"/>
        </pc:sldMkLst>
        <pc:spChg chg="mod">
          <ac:chgData name="Luanne Stevens" userId="c07d99079094128c" providerId="LiveId" clId="{6AA54E86-5CB5-4392-A498-AD493AFE9852}" dt="2026-08-22T14:34:31.260" v="9940" actId="313"/>
          <ac:spMkLst>
            <pc:docMk/>
            <pc:sldMk cId="1270828626" sldId="802"/>
            <ac:spMk id="2" creationId="{C7C518FF-65CC-3518-7AE0-7835CA16DEBA}"/>
          </ac:spMkLst>
        </pc:spChg>
      </pc:sldChg>
      <pc:sldChg chg="add del mod modShow">
        <pc:chgData name="Luanne Stevens" userId="c07d99079094128c" providerId="LiveId" clId="{6AA54E86-5CB5-4392-A498-AD493AFE9852}" dt="2026-08-31T21:13:48.873" v="17882" actId="2696"/>
        <pc:sldMkLst>
          <pc:docMk/>
          <pc:sldMk cId="4010007245" sldId="804"/>
        </pc:sldMkLst>
      </pc:sldChg>
      <pc:sldChg chg="modSp add">
        <pc:chgData name="Luanne Stevens" userId="c07d99079094128c" providerId="LiveId" clId="{6AA54E86-5CB5-4392-A498-AD493AFE9852}" dt="2026-08-19T21:12:44.217" v="1216"/>
        <pc:sldMkLst>
          <pc:docMk/>
          <pc:sldMk cId="187666396" sldId="806"/>
        </pc:sldMkLst>
        <pc:spChg chg="mod">
          <ac:chgData name="Luanne Stevens" userId="c07d99079094128c" providerId="LiveId" clId="{6AA54E86-5CB5-4392-A498-AD493AFE9852}" dt="2026-08-19T21:12:44.217" v="1216"/>
          <ac:spMkLst>
            <pc:docMk/>
            <pc:sldMk cId="187666396" sldId="806"/>
            <ac:spMk id="2" creationId="{8C5CD2F8-D91C-BFD2-570D-DB83545BCFF5}"/>
          </ac:spMkLst>
        </pc:spChg>
      </pc:sldChg>
      <pc:sldChg chg="del mod modShow">
        <pc:chgData name="Luanne Stevens" userId="c07d99079094128c" providerId="LiveId" clId="{6AA54E86-5CB5-4392-A498-AD493AFE9852}" dt="2026-08-31T21:15:13.487" v="17893" actId="2696"/>
        <pc:sldMkLst>
          <pc:docMk/>
          <pc:sldMk cId="265718926" sldId="809"/>
        </pc:sldMkLst>
      </pc:sldChg>
      <pc:sldChg chg="add">
        <pc:chgData name="Luanne Stevens" userId="c07d99079094128c" providerId="LiveId" clId="{6AA54E86-5CB5-4392-A498-AD493AFE9852}" dt="2026-08-31T21:15:21.277" v="17894"/>
        <pc:sldMkLst>
          <pc:docMk/>
          <pc:sldMk cId="4022733205" sldId="809"/>
        </pc:sldMkLst>
      </pc:sldChg>
      <pc:sldChg chg="add">
        <pc:chgData name="Luanne Stevens" userId="c07d99079094128c" providerId="LiveId" clId="{6AA54E86-5CB5-4392-A498-AD493AFE9852}" dt="2026-08-19T19:54:49.890" v="18"/>
        <pc:sldMkLst>
          <pc:docMk/>
          <pc:sldMk cId="4136259592" sldId="831"/>
        </pc:sldMkLst>
      </pc:sldChg>
      <pc:sldChg chg="modSp add mod">
        <pc:chgData name="Luanne Stevens" userId="c07d99079094128c" providerId="LiveId" clId="{6AA54E86-5CB5-4392-A498-AD493AFE9852}" dt="2026-08-29T16:20:09.004" v="17250" actId="6549"/>
        <pc:sldMkLst>
          <pc:docMk/>
          <pc:sldMk cId="3281292514" sldId="832"/>
        </pc:sldMkLst>
        <pc:spChg chg="mod">
          <ac:chgData name="Luanne Stevens" userId="c07d99079094128c" providerId="LiveId" clId="{6AA54E86-5CB5-4392-A498-AD493AFE9852}" dt="2026-08-29T16:20:09.004" v="17250" actId="6549"/>
          <ac:spMkLst>
            <pc:docMk/>
            <pc:sldMk cId="3281292514" sldId="832"/>
            <ac:spMk id="2" creationId="{68392AD3-5983-A890-ED14-1FE62620AFBD}"/>
          </ac:spMkLst>
        </pc:spChg>
      </pc:sldChg>
      <pc:sldChg chg="modSp add mod">
        <pc:chgData name="Luanne Stevens" userId="c07d99079094128c" providerId="LiveId" clId="{6AA54E86-5CB5-4392-A498-AD493AFE9852}" dt="2026-08-19T21:28:00.582" v="1523" actId="6549"/>
        <pc:sldMkLst>
          <pc:docMk/>
          <pc:sldMk cId="3957910628" sldId="855"/>
        </pc:sldMkLst>
        <pc:spChg chg="mod">
          <ac:chgData name="Luanne Stevens" userId="c07d99079094128c" providerId="LiveId" clId="{6AA54E86-5CB5-4392-A498-AD493AFE9852}" dt="2026-08-19T21:28:00.582" v="1523" actId="6549"/>
          <ac:spMkLst>
            <pc:docMk/>
            <pc:sldMk cId="3957910628" sldId="855"/>
            <ac:spMk id="3" creationId="{DB8D5CAE-570B-38AE-E053-8BCC0A4A16DF}"/>
          </ac:spMkLst>
        </pc:spChg>
      </pc:sldChg>
      <pc:sldChg chg="add ord">
        <pc:chgData name="Luanne Stevens" userId="c07d99079094128c" providerId="LiveId" clId="{6AA54E86-5CB5-4392-A498-AD493AFE9852}" dt="2026-08-28T20:24:12.947" v="15755"/>
        <pc:sldMkLst>
          <pc:docMk/>
          <pc:sldMk cId="89907735" sldId="856"/>
        </pc:sldMkLst>
      </pc:sldChg>
      <pc:sldChg chg="del mod modShow">
        <pc:chgData name="Luanne Stevens" userId="c07d99079094128c" providerId="LiveId" clId="{6AA54E86-5CB5-4392-A498-AD493AFE9852}" dt="2026-08-31T21:15:13.487" v="17893" actId="2696"/>
        <pc:sldMkLst>
          <pc:docMk/>
          <pc:sldMk cId="513397063" sldId="899"/>
        </pc:sldMkLst>
      </pc:sldChg>
      <pc:sldChg chg="add mod modShow">
        <pc:chgData name="Luanne Stevens" userId="c07d99079094128c" providerId="LiveId" clId="{6AA54E86-5CB5-4392-A498-AD493AFE9852}" dt="2026-09-01T08:35:55.706" v="17935" actId="34476"/>
        <pc:sldMkLst>
          <pc:docMk/>
          <pc:sldMk cId="2769101842" sldId="899"/>
        </pc:sldMkLst>
      </pc:sldChg>
      <pc:sldChg chg="add ord">
        <pc:chgData name="Luanne Stevens" userId="c07d99079094128c" providerId="LiveId" clId="{6AA54E86-5CB5-4392-A498-AD493AFE9852}" dt="2026-08-28T20:24:29.305" v="15757"/>
        <pc:sldMkLst>
          <pc:docMk/>
          <pc:sldMk cId="2474037895" sldId="921"/>
        </pc:sldMkLst>
      </pc:sldChg>
      <pc:sldChg chg="add">
        <pc:chgData name="Luanne Stevens" userId="c07d99079094128c" providerId="LiveId" clId="{6AA54E86-5CB5-4392-A498-AD493AFE9852}" dt="2026-08-31T21:15:21.277" v="17894"/>
        <pc:sldMkLst>
          <pc:docMk/>
          <pc:sldMk cId="1676926904" sldId="922"/>
        </pc:sldMkLst>
      </pc:sldChg>
      <pc:sldChg chg="del mod modShow">
        <pc:chgData name="Luanne Stevens" userId="c07d99079094128c" providerId="LiveId" clId="{6AA54E86-5CB5-4392-A498-AD493AFE9852}" dt="2026-08-31T21:15:13.487" v="17893" actId="2696"/>
        <pc:sldMkLst>
          <pc:docMk/>
          <pc:sldMk cId="3037278961" sldId="922"/>
        </pc:sldMkLst>
      </pc:sldChg>
      <pc:sldChg chg="add">
        <pc:chgData name="Luanne Stevens" userId="c07d99079094128c" providerId="LiveId" clId="{6AA54E86-5CB5-4392-A498-AD493AFE9852}" dt="2026-08-19T21:10:22.146" v="1172"/>
        <pc:sldMkLst>
          <pc:docMk/>
          <pc:sldMk cId="1128797632" sldId="926"/>
        </pc:sldMkLst>
      </pc:sldChg>
      <pc:sldChg chg="modSp add mod modClrScheme chgLayout">
        <pc:chgData name="Luanne Stevens" userId="c07d99079094128c" providerId="LiveId" clId="{6AA54E86-5CB5-4392-A498-AD493AFE9852}" dt="2026-08-31T21:07:10.322" v="17872" actId="1076"/>
        <pc:sldMkLst>
          <pc:docMk/>
          <pc:sldMk cId="2105380172" sldId="927"/>
        </pc:sldMkLst>
        <pc:picChg chg="mod ord">
          <ac:chgData name="Luanne Stevens" userId="c07d99079094128c" providerId="LiveId" clId="{6AA54E86-5CB5-4392-A498-AD493AFE9852}" dt="2026-08-31T21:07:10.322" v="17872" actId="1076"/>
          <ac:picMkLst>
            <pc:docMk/>
            <pc:sldMk cId="2105380172" sldId="927"/>
            <ac:picMk id="7" creationId="{3FE14840-CB0E-5F21-119B-E59A1CB1977B}"/>
          </ac:picMkLst>
        </pc:picChg>
      </pc:sldChg>
      <pc:sldChg chg="addSp delSp modSp add mod ord">
        <pc:chgData name="Luanne Stevens" userId="c07d99079094128c" providerId="LiveId" clId="{6AA54E86-5CB5-4392-A498-AD493AFE9852}" dt="2026-08-31T21:09:38.463" v="17875" actId="14100"/>
        <pc:sldMkLst>
          <pc:docMk/>
          <pc:sldMk cId="1667066180" sldId="945"/>
        </pc:sldMkLst>
        <pc:spChg chg="mod">
          <ac:chgData name="Luanne Stevens" userId="c07d99079094128c" providerId="LiveId" clId="{6AA54E86-5CB5-4392-A498-AD493AFE9852}" dt="2026-08-19T21:28:55.387" v="1636" actId="20577"/>
          <ac:spMkLst>
            <pc:docMk/>
            <pc:sldMk cId="1667066180" sldId="945"/>
            <ac:spMk id="2" creationId="{46067AD7-9716-C34D-8843-0A69239B403F}"/>
          </ac:spMkLst>
        </pc:spChg>
        <pc:picChg chg="mod">
          <ac:chgData name="Luanne Stevens" userId="c07d99079094128c" providerId="LiveId" clId="{6AA54E86-5CB5-4392-A498-AD493AFE9852}" dt="2026-08-31T21:09:38.463" v="17875" actId="14100"/>
          <ac:picMkLst>
            <pc:docMk/>
            <pc:sldMk cId="1667066180" sldId="945"/>
            <ac:picMk id="5" creationId="{D1B0A499-07CF-FC29-D42F-2F1BE28AF534}"/>
          </ac:picMkLst>
        </pc:picChg>
      </pc:sldChg>
      <pc:sldChg chg="addSp delSp modSp add mod ord modClrScheme chgLayout">
        <pc:chgData name="Luanne Stevens" userId="c07d99079094128c" providerId="LiveId" clId="{6AA54E86-5CB5-4392-A498-AD493AFE9852}" dt="2026-08-31T21:34:09.707" v="17934" actId="1076"/>
        <pc:sldMkLst>
          <pc:docMk/>
          <pc:sldMk cId="1181117543" sldId="946"/>
        </pc:sldMkLst>
        <pc:spChg chg="del">
          <ac:chgData name="Luanne Stevens" userId="c07d99079094128c" providerId="LiveId" clId="{6AA54E86-5CB5-4392-A498-AD493AFE9852}" dt="2026-08-31T21:33:52.338" v="17929" actId="478"/>
          <ac:spMkLst>
            <pc:docMk/>
            <pc:sldMk cId="1181117543" sldId="946"/>
            <ac:spMk id="2" creationId="{D54CA81F-F24D-25F4-25AC-B7C9EBD3AAED}"/>
          </ac:spMkLst>
        </pc:spChg>
        <pc:spChg chg="add del mod">
          <ac:chgData name="Luanne Stevens" userId="c07d99079094128c" providerId="LiveId" clId="{6AA54E86-5CB5-4392-A498-AD493AFE9852}" dt="2026-08-31T21:33:56.107" v="17930" actId="478"/>
          <ac:spMkLst>
            <pc:docMk/>
            <pc:sldMk cId="1181117543" sldId="946"/>
            <ac:spMk id="4" creationId="{985A1D92-7FCE-9F2A-7697-F934044B05A4}"/>
          </ac:spMkLst>
        </pc:spChg>
        <pc:picChg chg="mod ord">
          <ac:chgData name="Luanne Stevens" userId="c07d99079094128c" providerId="LiveId" clId="{6AA54E86-5CB5-4392-A498-AD493AFE9852}" dt="2026-08-31T21:34:09.707" v="17934" actId="1076"/>
          <ac:picMkLst>
            <pc:docMk/>
            <pc:sldMk cId="1181117543" sldId="946"/>
            <ac:picMk id="8" creationId="{05CDC5E5-D561-9205-1723-6FBBA313D035}"/>
          </ac:picMkLst>
        </pc:picChg>
      </pc:sldChg>
      <pc:sldChg chg="modSp new mod">
        <pc:chgData name="Luanne Stevens" userId="c07d99079094128c" providerId="LiveId" clId="{6AA54E86-5CB5-4392-A498-AD493AFE9852}" dt="2026-08-31T20:51:06.357" v="17768" actId="20577"/>
        <pc:sldMkLst>
          <pc:docMk/>
          <pc:sldMk cId="1576520772" sldId="947"/>
        </pc:sldMkLst>
        <pc:spChg chg="mod">
          <ac:chgData name="Luanne Stevens" userId="c07d99079094128c" providerId="LiveId" clId="{6AA54E86-5CB5-4392-A498-AD493AFE9852}" dt="2026-08-19T20:19:59.431" v="63" actId="20577"/>
          <ac:spMkLst>
            <pc:docMk/>
            <pc:sldMk cId="1576520772" sldId="947"/>
            <ac:spMk id="2" creationId="{F3088406-E822-EE45-5BB4-91351A5BC3E5}"/>
          </ac:spMkLst>
        </pc:spChg>
        <pc:spChg chg="mod">
          <ac:chgData name="Luanne Stevens" userId="c07d99079094128c" providerId="LiveId" clId="{6AA54E86-5CB5-4392-A498-AD493AFE9852}" dt="2026-08-31T20:51:06.357" v="17768" actId="20577"/>
          <ac:spMkLst>
            <pc:docMk/>
            <pc:sldMk cId="1576520772" sldId="947"/>
            <ac:spMk id="3" creationId="{F20644CC-1BB4-EA33-6580-C398F4A9B403}"/>
          </ac:spMkLst>
        </pc:spChg>
      </pc:sldChg>
      <pc:sldChg chg="addSp delSp modSp new mod">
        <pc:chgData name="Luanne Stevens" userId="c07d99079094128c" providerId="LiveId" clId="{6AA54E86-5CB5-4392-A498-AD493AFE9852}" dt="2026-08-31T21:30:39.095" v="17916" actId="14100"/>
        <pc:sldMkLst>
          <pc:docMk/>
          <pc:sldMk cId="3642593981" sldId="948"/>
        </pc:sldMkLst>
        <pc:spChg chg="mod">
          <ac:chgData name="Luanne Stevens" userId="c07d99079094128c" providerId="LiveId" clId="{6AA54E86-5CB5-4392-A498-AD493AFE9852}" dt="2026-08-19T20:57:58.141" v="797" actId="20577"/>
          <ac:spMkLst>
            <pc:docMk/>
            <pc:sldMk cId="3642593981" sldId="948"/>
            <ac:spMk id="2" creationId="{8C4A75FE-ECE6-967B-CD66-FA2E8DE74518}"/>
          </ac:spMkLst>
        </pc:spChg>
        <pc:picChg chg="add mod">
          <ac:chgData name="Luanne Stevens" userId="c07d99079094128c" providerId="LiveId" clId="{6AA54E86-5CB5-4392-A498-AD493AFE9852}" dt="2026-08-31T21:30:39.095" v="17916" actId="14100"/>
          <ac:picMkLst>
            <pc:docMk/>
            <pc:sldMk cId="3642593981" sldId="948"/>
            <ac:picMk id="6" creationId="{464A613D-BA02-576B-E51A-0F8E3E448B6F}"/>
          </ac:picMkLst>
        </pc:picChg>
      </pc:sldChg>
      <pc:sldChg chg="add">
        <pc:chgData name="Luanne Stevens" userId="c07d99079094128c" providerId="LiveId" clId="{6AA54E86-5CB5-4392-A498-AD493AFE9852}" dt="2026-08-19T21:00:40.918" v="800"/>
        <pc:sldMkLst>
          <pc:docMk/>
          <pc:sldMk cId="2691218597" sldId="949"/>
        </pc:sldMkLst>
      </pc:sldChg>
      <pc:sldChg chg="addSp delSp modSp add mod modClrScheme chgLayout">
        <pc:chgData name="Luanne Stevens" userId="c07d99079094128c" providerId="LiveId" clId="{6AA54E86-5CB5-4392-A498-AD493AFE9852}" dt="2026-08-22T12:45:17.926" v="6949" actId="732"/>
        <pc:sldMkLst>
          <pc:docMk/>
          <pc:sldMk cId="1021358247" sldId="951"/>
        </pc:sldMkLst>
        <pc:spChg chg="mod ord">
          <ac:chgData name="Luanne Stevens" userId="c07d99079094128c" providerId="LiveId" clId="{6AA54E86-5CB5-4392-A498-AD493AFE9852}" dt="2026-08-19T21:23:02.909" v="1282" actId="700"/>
          <ac:spMkLst>
            <pc:docMk/>
            <pc:sldMk cId="1021358247" sldId="951"/>
            <ac:spMk id="2" creationId="{EBD1D1B2-21B4-017B-A7BF-D9A8C0F48519}"/>
          </ac:spMkLst>
        </pc:spChg>
        <pc:spChg chg="mod ord">
          <ac:chgData name="Luanne Stevens" userId="c07d99079094128c" providerId="LiveId" clId="{6AA54E86-5CB5-4392-A498-AD493AFE9852}" dt="2026-08-19T21:23:02.909" v="1282" actId="700"/>
          <ac:spMkLst>
            <pc:docMk/>
            <pc:sldMk cId="1021358247" sldId="951"/>
            <ac:spMk id="3" creationId="{2EE73C8B-2373-0CE3-B854-BF0DC693C349}"/>
          </ac:spMkLst>
        </pc:spChg>
        <pc:picChg chg="add mod modCrop">
          <ac:chgData name="Luanne Stevens" userId="c07d99079094128c" providerId="LiveId" clId="{6AA54E86-5CB5-4392-A498-AD493AFE9852}" dt="2026-08-22T12:45:17.926" v="6949" actId="732"/>
          <ac:picMkLst>
            <pc:docMk/>
            <pc:sldMk cId="1021358247" sldId="951"/>
            <ac:picMk id="5" creationId="{E6D9F064-D231-5F42-C485-5E9F40795BE6}"/>
          </ac:picMkLst>
        </pc:picChg>
      </pc:sldChg>
      <pc:sldChg chg="modSp add mod">
        <pc:chgData name="Luanne Stevens" userId="c07d99079094128c" providerId="LiveId" clId="{6AA54E86-5CB5-4392-A498-AD493AFE9852}" dt="2026-08-19T21:17:02.486" v="1241" actId="14826"/>
        <pc:sldMkLst>
          <pc:docMk/>
          <pc:sldMk cId="3859466383" sldId="952"/>
        </pc:sldMkLst>
        <pc:spChg chg="mod">
          <ac:chgData name="Luanne Stevens" userId="c07d99079094128c" providerId="LiveId" clId="{6AA54E86-5CB5-4392-A498-AD493AFE9852}" dt="2026-08-19T21:13:03.747" v="1238" actId="6549"/>
          <ac:spMkLst>
            <pc:docMk/>
            <pc:sldMk cId="3859466383" sldId="952"/>
            <ac:spMk id="3" creationId="{4D9E1BC4-DAF8-7966-6FA7-FC32C5607AE5}"/>
          </ac:spMkLst>
        </pc:spChg>
        <pc:picChg chg="mod">
          <ac:chgData name="Luanne Stevens" userId="c07d99079094128c" providerId="LiveId" clId="{6AA54E86-5CB5-4392-A498-AD493AFE9852}" dt="2026-08-19T21:17:02.486" v="1241" actId="14826"/>
          <ac:picMkLst>
            <pc:docMk/>
            <pc:sldMk cId="3859466383" sldId="952"/>
            <ac:picMk id="5" creationId="{6ECCC781-62EF-96E1-E5F1-CB5F4BF4BB1C}"/>
          </ac:picMkLst>
        </pc:picChg>
      </pc:sldChg>
      <pc:sldChg chg="addSp delSp modSp add del mod modClrScheme modShow chgLayout">
        <pc:chgData name="Luanne Stevens" userId="c07d99079094128c" providerId="LiveId" clId="{6AA54E86-5CB5-4392-A498-AD493AFE9852}" dt="2026-08-31T21:16:32.718" v="17901" actId="2696"/>
        <pc:sldMkLst>
          <pc:docMk/>
          <pc:sldMk cId="1495002839" sldId="953"/>
        </pc:sldMkLst>
      </pc:sldChg>
      <pc:sldChg chg="add">
        <pc:chgData name="Luanne Stevens" userId="c07d99079094128c" providerId="LiveId" clId="{6AA54E86-5CB5-4392-A498-AD493AFE9852}" dt="2026-08-31T21:16:38.594" v="17902"/>
        <pc:sldMkLst>
          <pc:docMk/>
          <pc:sldMk cId="2987462381" sldId="953"/>
        </pc:sldMkLst>
      </pc:sldChg>
      <pc:sldChg chg="addSp delSp modSp new mod modClrScheme modShow chgLayout">
        <pc:chgData name="Luanne Stevens" userId="c07d99079094128c" providerId="LiveId" clId="{6AA54E86-5CB5-4392-A498-AD493AFE9852}" dt="2026-08-31T21:30:58.284" v="17917" actId="729"/>
        <pc:sldMkLst>
          <pc:docMk/>
          <pc:sldMk cId="1914220566" sldId="954"/>
        </pc:sldMkLst>
        <pc:spChg chg="mod ord">
          <ac:chgData name="Luanne Stevens" userId="c07d99079094128c" providerId="LiveId" clId="{6AA54E86-5CB5-4392-A498-AD493AFE9852}" dt="2026-08-19T21:22:12.695" v="1273" actId="700"/>
          <ac:spMkLst>
            <pc:docMk/>
            <pc:sldMk cId="1914220566" sldId="954"/>
            <ac:spMk id="3" creationId="{385DD10A-6EF7-1DBF-5141-BC5CF73B049F}"/>
          </ac:spMkLst>
        </pc:spChg>
        <pc:spChg chg="add mod ord">
          <ac:chgData name="Luanne Stevens" userId="c07d99079094128c" providerId="LiveId" clId="{6AA54E86-5CB5-4392-A498-AD493AFE9852}" dt="2026-08-19T21:22:47.125" v="1280"/>
          <ac:spMkLst>
            <pc:docMk/>
            <pc:sldMk cId="1914220566" sldId="954"/>
            <ac:spMk id="11" creationId="{EFCC0736-6F23-949F-4B62-350BC619AD89}"/>
          </ac:spMkLst>
        </pc:spChg>
        <pc:picChg chg="add mod">
          <ac:chgData name="Luanne Stevens" userId="c07d99079094128c" providerId="LiveId" clId="{6AA54E86-5CB5-4392-A498-AD493AFE9852}" dt="2026-08-19T21:22:36.603" v="1278" actId="1076"/>
          <ac:picMkLst>
            <pc:docMk/>
            <pc:sldMk cId="1914220566" sldId="954"/>
            <ac:picMk id="14" creationId="{C1AF308A-01E3-05E3-A381-A62454A53ACE}"/>
          </ac:picMkLst>
        </pc:picChg>
      </pc:sldChg>
      <pc:sldChg chg="add">
        <pc:chgData name="Luanne Stevens" userId="c07d99079094128c" providerId="LiveId" clId="{6AA54E86-5CB5-4392-A498-AD493AFE9852}" dt="2026-08-31T21:16:57.798" v="17904"/>
        <pc:sldMkLst>
          <pc:docMk/>
          <pc:sldMk cId="1307005805" sldId="955"/>
        </pc:sldMkLst>
      </pc:sldChg>
      <pc:sldChg chg="modSp add del mod modShow">
        <pc:chgData name="Luanne Stevens" userId="c07d99079094128c" providerId="LiveId" clId="{6AA54E86-5CB5-4392-A498-AD493AFE9852}" dt="2026-08-31T21:16:52.725" v="17903" actId="2696"/>
        <pc:sldMkLst>
          <pc:docMk/>
          <pc:sldMk cId="4267544625" sldId="955"/>
        </pc:sldMkLst>
      </pc:sldChg>
      <pc:sldChg chg="addSp delSp modSp new mod">
        <pc:chgData name="Luanne Stevens" userId="c07d99079094128c" providerId="LiveId" clId="{6AA54E86-5CB5-4392-A498-AD493AFE9852}" dt="2026-08-31T21:08:40.096" v="17874" actId="14100"/>
        <pc:sldMkLst>
          <pc:docMk/>
          <pc:sldMk cId="2651466617" sldId="956"/>
        </pc:sldMkLst>
        <pc:spChg chg="mod">
          <ac:chgData name="Luanne Stevens" userId="c07d99079094128c" providerId="LiveId" clId="{6AA54E86-5CB5-4392-A498-AD493AFE9852}" dt="2026-08-19T21:36:44.439" v="1666" actId="20577"/>
          <ac:spMkLst>
            <pc:docMk/>
            <pc:sldMk cId="2651466617" sldId="956"/>
            <ac:spMk id="2" creationId="{D7EE2920-0474-3B08-78D6-0E62E3D6D52C}"/>
          </ac:spMkLst>
        </pc:spChg>
        <pc:picChg chg="add mod">
          <ac:chgData name="Luanne Stevens" userId="c07d99079094128c" providerId="LiveId" clId="{6AA54E86-5CB5-4392-A498-AD493AFE9852}" dt="2026-08-31T21:08:40.096" v="17874" actId="14100"/>
          <ac:picMkLst>
            <pc:docMk/>
            <pc:sldMk cId="2651466617" sldId="956"/>
            <ac:picMk id="4" creationId="{1D38F0F2-FC3D-B438-06C8-47A715FD3F65}"/>
          </ac:picMkLst>
        </pc:picChg>
      </pc:sldChg>
      <pc:sldChg chg="addSp delSp modSp add mod ord modShow">
        <pc:chgData name="Luanne Stevens" userId="c07d99079094128c" providerId="LiveId" clId="{6AA54E86-5CB5-4392-A498-AD493AFE9852}" dt="2026-08-28T20:25:53.339" v="15765" actId="34476"/>
        <pc:sldMkLst>
          <pc:docMk/>
          <pc:sldMk cId="1448713899" sldId="959"/>
        </pc:sldMkLst>
        <pc:spChg chg="mod">
          <ac:chgData name="Luanne Stevens" userId="c07d99079094128c" providerId="LiveId" clId="{6AA54E86-5CB5-4392-A498-AD493AFE9852}" dt="2026-08-19T21:45:54.866" v="1980" actId="6549"/>
          <ac:spMkLst>
            <pc:docMk/>
            <pc:sldMk cId="1448713899" sldId="959"/>
            <ac:spMk id="2" creationId="{0EE5B140-2BA9-498E-FA96-B2EA9B4246F9}"/>
          </ac:spMkLst>
        </pc:spChg>
        <pc:spChg chg="mod">
          <ac:chgData name="Luanne Stevens" userId="c07d99079094128c" providerId="LiveId" clId="{6AA54E86-5CB5-4392-A498-AD493AFE9852}" dt="2026-08-19T21:48:25.076" v="2266" actId="404"/>
          <ac:spMkLst>
            <pc:docMk/>
            <pc:sldMk cId="1448713899" sldId="959"/>
            <ac:spMk id="3" creationId="{B13045E6-5D07-ADEC-AA13-72DA7EE94C80}"/>
          </ac:spMkLst>
        </pc:spChg>
        <pc:picChg chg="add mod modCrop">
          <ac:chgData name="Luanne Stevens" userId="c07d99079094128c" providerId="LiveId" clId="{6AA54E86-5CB5-4392-A498-AD493AFE9852}" dt="2026-08-22T13:05:44.704" v="8318" actId="1076"/>
          <ac:picMkLst>
            <pc:docMk/>
            <pc:sldMk cId="1448713899" sldId="959"/>
            <ac:picMk id="5" creationId="{1E51A5B4-CD73-936C-2037-4A9AB605D1D9}"/>
          </ac:picMkLst>
        </pc:picChg>
      </pc:sldChg>
      <pc:sldChg chg="add del mod ord modShow">
        <pc:chgData name="Luanne Stevens" userId="c07d99079094128c" providerId="LiveId" clId="{6AA54E86-5CB5-4392-A498-AD493AFE9852}" dt="2026-08-31T21:17:09.390" v="17905" actId="2696"/>
        <pc:sldMkLst>
          <pc:docMk/>
          <pc:sldMk cId="3716144079" sldId="960"/>
        </pc:sldMkLst>
      </pc:sldChg>
      <pc:sldChg chg="add">
        <pc:chgData name="Luanne Stevens" userId="c07d99079094128c" providerId="LiveId" clId="{6AA54E86-5CB5-4392-A498-AD493AFE9852}" dt="2026-08-31T21:17:14.313" v="17906"/>
        <pc:sldMkLst>
          <pc:docMk/>
          <pc:sldMk cId="3894533802" sldId="960"/>
        </pc:sldMkLst>
      </pc:sldChg>
      <pc:sldChg chg="addSp modSp add mod">
        <pc:chgData name="Luanne Stevens" userId="c07d99079094128c" providerId="LiveId" clId="{6AA54E86-5CB5-4392-A498-AD493AFE9852}" dt="2026-08-28T19:54:47.222" v="15737" actId="6549"/>
        <pc:sldMkLst>
          <pc:docMk/>
          <pc:sldMk cId="287774206" sldId="961"/>
        </pc:sldMkLst>
        <pc:spChg chg="mod">
          <ac:chgData name="Luanne Stevens" userId="c07d99079094128c" providerId="LiveId" clId="{6AA54E86-5CB5-4392-A498-AD493AFE9852}" dt="2026-08-25T12:27:59.776" v="14415" actId="6549"/>
          <ac:spMkLst>
            <pc:docMk/>
            <pc:sldMk cId="287774206" sldId="961"/>
            <ac:spMk id="2" creationId="{8F7EAC47-77CC-0ABB-1E79-2DCEAB20DBA8}"/>
          </ac:spMkLst>
        </pc:spChg>
        <pc:spChg chg="mod">
          <ac:chgData name="Luanne Stevens" userId="c07d99079094128c" providerId="LiveId" clId="{6AA54E86-5CB5-4392-A498-AD493AFE9852}" dt="2026-08-28T19:54:47.222" v="15737" actId="6549"/>
          <ac:spMkLst>
            <pc:docMk/>
            <pc:sldMk cId="287774206" sldId="961"/>
            <ac:spMk id="3" creationId="{0375EC8B-E9FD-B7FF-0871-BF24703A8FF8}"/>
          </ac:spMkLst>
        </pc:spChg>
        <pc:picChg chg="add mod">
          <ac:chgData name="Luanne Stevens" userId="c07d99079094128c" providerId="LiveId" clId="{6AA54E86-5CB5-4392-A498-AD493AFE9852}" dt="2026-08-25T12:29:00.622" v="14419" actId="207"/>
          <ac:picMkLst>
            <pc:docMk/>
            <pc:sldMk cId="287774206" sldId="961"/>
            <ac:picMk id="5" creationId="{19DD274B-38CC-20CE-3273-DA4B38C0FEB0}"/>
          </ac:picMkLst>
        </pc:picChg>
      </pc:sldChg>
      <pc:sldChg chg="addSp modSp add mod">
        <pc:chgData name="Luanne Stevens" userId="c07d99079094128c" providerId="LiveId" clId="{6AA54E86-5CB5-4392-A498-AD493AFE9852}" dt="2026-08-28T19:53:33.873" v="15731" actId="6549"/>
        <pc:sldMkLst>
          <pc:docMk/>
          <pc:sldMk cId="3369455240" sldId="962"/>
        </pc:sldMkLst>
        <pc:spChg chg="mod">
          <ac:chgData name="Luanne Stevens" userId="c07d99079094128c" providerId="LiveId" clId="{6AA54E86-5CB5-4392-A498-AD493AFE9852}" dt="2026-08-28T19:53:20.321" v="15723" actId="20577"/>
          <ac:spMkLst>
            <pc:docMk/>
            <pc:sldMk cId="3369455240" sldId="962"/>
            <ac:spMk id="2" creationId="{F590D2B4-AB43-DCC6-0FCA-A2C6D79A5275}"/>
          </ac:spMkLst>
        </pc:spChg>
        <pc:spChg chg="mod">
          <ac:chgData name="Luanne Stevens" userId="c07d99079094128c" providerId="LiveId" clId="{6AA54E86-5CB5-4392-A498-AD493AFE9852}" dt="2026-08-28T19:53:33.873" v="15731" actId="6549"/>
          <ac:spMkLst>
            <pc:docMk/>
            <pc:sldMk cId="3369455240" sldId="962"/>
            <ac:spMk id="3" creationId="{32F6C5C5-9A61-EE7A-FA76-DD145949F9F3}"/>
          </ac:spMkLst>
        </pc:spChg>
        <pc:spChg chg="add mod">
          <ac:chgData name="Luanne Stevens" userId="c07d99079094128c" providerId="LiveId" clId="{6AA54E86-5CB5-4392-A498-AD493AFE9852}" dt="2026-08-28T19:53:07.485" v="15712" actId="20577"/>
          <ac:spMkLst>
            <pc:docMk/>
            <pc:sldMk cId="3369455240" sldId="962"/>
            <ac:spMk id="6" creationId="{756C1288-CDFE-F91F-D73A-95148DA1BE37}"/>
          </ac:spMkLst>
        </pc:spChg>
        <pc:picChg chg="add mod">
          <ac:chgData name="Luanne Stevens" userId="c07d99079094128c" providerId="LiveId" clId="{6AA54E86-5CB5-4392-A498-AD493AFE9852}" dt="2026-08-22T16:29:47.950" v="10422" actId="14100"/>
          <ac:picMkLst>
            <pc:docMk/>
            <pc:sldMk cId="3369455240" sldId="962"/>
            <ac:picMk id="5" creationId="{001E6B01-8A3E-4FFF-0E69-434ACC8F8924}"/>
          </ac:picMkLst>
        </pc:picChg>
      </pc:sldChg>
      <pc:sldChg chg="addSp modSp add mod">
        <pc:chgData name="Luanne Stevens" userId="c07d99079094128c" providerId="LiveId" clId="{6AA54E86-5CB5-4392-A498-AD493AFE9852}" dt="2026-08-31T21:33:10.284" v="17928" actId="14100"/>
        <pc:sldMkLst>
          <pc:docMk/>
          <pc:sldMk cId="305514258" sldId="964"/>
        </pc:sldMkLst>
        <pc:spChg chg="add mod">
          <ac:chgData name="Luanne Stevens" userId="c07d99079094128c" providerId="LiveId" clId="{6AA54E86-5CB5-4392-A498-AD493AFE9852}" dt="2026-08-31T21:32:07.148" v="17923" actId="1076"/>
          <ac:spMkLst>
            <pc:docMk/>
            <pc:sldMk cId="305514258" sldId="964"/>
            <ac:spMk id="5" creationId="{019A8EE5-BE75-3F4E-BBE7-96E5E7702B02}"/>
          </ac:spMkLst>
        </pc:spChg>
        <pc:spChg chg="add mod">
          <ac:chgData name="Luanne Stevens" userId="c07d99079094128c" providerId="LiveId" clId="{6AA54E86-5CB5-4392-A498-AD493AFE9852}" dt="2026-08-31T21:33:10.284" v="17928" actId="14100"/>
          <ac:spMkLst>
            <pc:docMk/>
            <pc:sldMk cId="305514258" sldId="964"/>
            <ac:spMk id="7" creationId="{07A51D18-60AA-FAA7-ECA6-919A4ED31BBA}"/>
          </ac:spMkLst>
        </pc:spChg>
      </pc:sldChg>
      <pc:sldChg chg="addSp delSp modSp new mod ord">
        <pc:chgData name="Luanne Stevens" userId="c07d99079094128c" providerId="LiveId" clId="{6AA54E86-5CB5-4392-A498-AD493AFE9852}" dt="2026-08-28T20:21:30.357" v="15747"/>
        <pc:sldMkLst>
          <pc:docMk/>
          <pc:sldMk cId="3421301102" sldId="965"/>
        </pc:sldMkLst>
        <pc:spChg chg="mod">
          <ac:chgData name="Luanne Stevens" userId="c07d99079094128c" providerId="LiveId" clId="{6AA54E86-5CB5-4392-A498-AD493AFE9852}" dt="2026-08-20T21:43:58.872" v="3726" actId="20577"/>
          <ac:spMkLst>
            <pc:docMk/>
            <pc:sldMk cId="3421301102" sldId="965"/>
            <ac:spMk id="2" creationId="{9E5BDF1B-5E3B-1EBB-01CA-FF433372E7F0}"/>
          </ac:spMkLst>
        </pc:spChg>
        <pc:picChg chg="add mod">
          <ac:chgData name="Luanne Stevens" userId="c07d99079094128c" providerId="LiveId" clId="{6AA54E86-5CB5-4392-A498-AD493AFE9852}" dt="2026-08-20T21:44:23.551" v="3737" actId="208"/>
          <ac:picMkLst>
            <pc:docMk/>
            <pc:sldMk cId="3421301102" sldId="965"/>
            <ac:picMk id="8" creationId="{9C544F0D-E7D3-8F8E-1E86-CC956A463F15}"/>
          </ac:picMkLst>
        </pc:picChg>
      </pc:sldChg>
      <pc:sldChg chg="add del">
        <pc:chgData name="Luanne Stevens" userId="c07d99079094128c" providerId="LiveId" clId="{6AA54E86-5CB5-4392-A498-AD493AFE9852}" dt="2026-09-01T21:29:31.084" v="17936" actId="2696"/>
        <pc:sldMkLst>
          <pc:docMk/>
          <pc:sldMk cId="729432664" sldId="967"/>
        </pc:sldMkLst>
      </pc:sldChg>
      <pc:sldChg chg="add del">
        <pc:chgData name="Luanne Stevens" userId="c07d99079094128c" providerId="LiveId" clId="{6AA54E86-5CB5-4392-A498-AD493AFE9852}" dt="2026-09-01T21:30:36.712" v="17937" actId="2696"/>
        <pc:sldMkLst>
          <pc:docMk/>
          <pc:sldMk cId="1852973708" sldId="968"/>
        </pc:sldMkLst>
      </pc:sldChg>
      <pc:sldChg chg="addSp delSp modSp add del mod">
        <pc:chgData name="Luanne Stevens" userId="c07d99079094128c" providerId="LiveId" clId="{6AA54E86-5CB5-4392-A498-AD493AFE9852}" dt="2026-09-01T21:30:36.712" v="17937" actId="2696"/>
        <pc:sldMkLst>
          <pc:docMk/>
          <pc:sldMk cId="1239517381" sldId="969"/>
        </pc:sldMkLst>
        <pc:picChg chg="add mod">
          <ac:chgData name="Luanne Stevens" userId="c07d99079094128c" providerId="LiveId" clId="{6AA54E86-5CB5-4392-A498-AD493AFE9852}" dt="2026-08-23T09:41:40.764" v="13266" actId="14100"/>
          <ac:picMkLst>
            <pc:docMk/>
            <pc:sldMk cId="1239517381" sldId="969"/>
            <ac:picMk id="6" creationId="{F87A5338-D5FB-2DA4-9135-16777802C881}"/>
          </ac:picMkLst>
        </pc:picChg>
      </pc:sldChg>
      <pc:sldChg chg="add">
        <pc:chgData name="Luanne Stevens" userId="c07d99079094128c" providerId="LiveId" clId="{6AA54E86-5CB5-4392-A498-AD493AFE9852}" dt="2026-08-22T14:32:55.295" v="9893"/>
        <pc:sldMkLst>
          <pc:docMk/>
          <pc:sldMk cId="440422634" sldId="970"/>
        </pc:sldMkLst>
      </pc:sldChg>
      <pc:sldChg chg="addSp modSp add del mod">
        <pc:chgData name="Luanne Stevens" userId="c07d99079094128c" providerId="LiveId" clId="{6AA54E86-5CB5-4392-A498-AD493AFE9852}" dt="2026-09-01T21:29:31.084" v="17936" actId="2696"/>
        <pc:sldMkLst>
          <pc:docMk/>
          <pc:sldMk cId="2941415783" sldId="972"/>
        </pc:sldMkLst>
      </pc:sldChg>
      <pc:sldChg chg="addSp delSp modSp new del mod ord">
        <pc:chgData name="Luanne Stevens" userId="c07d99079094128c" providerId="LiveId" clId="{6AA54E86-5CB5-4392-A498-AD493AFE9852}" dt="2026-09-01T21:29:31.084" v="17936" actId="2696"/>
        <pc:sldMkLst>
          <pc:docMk/>
          <pc:sldMk cId="3383035890" sldId="974"/>
        </pc:sldMkLst>
      </pc:sldChg>
      <pc:sldChg chg="addSp delSp modSp new del mod ord modClrScheme chgLayout">
        <pc:chgData name="Luanne Stevens" userId="c07d99079094128c" providerId="LiveId" clId="{6AA54E86-5CB5-4392-A498-AD493AFE9852}" dt="2026-09-01T21:29:31.084" v="17936" actId="2696"/>
        <pc:sldMkLst>
          <pc:docMk/>
          <pc:sldMk cId="438866236" sldId="975"/>
        </pc:sldMkLst>
      </pc:sldChg>
      <pc:sldChg chg="add del mod modShow">
        <pc:chgData name="Luanne Stevens" userId="c07d99079094128c" providerId="LiveId" clId="{6AA54E86-5CB5-4392-A498-AD493AFE9852}" dt="2026-08-31T21:16:52.725" v="17903" actId="2696"/>
        <pc:sldMkLst>
          <pc:docMk/>
          <pc:sldMk cId="443474518" sldId="978"/>
        </pc:sldMkLst>
      </pc:sldChg>
      <pc:sldChg chg="add">
        <pc:chgData name="Luanne Stevens" userId="c07d99079094128c" providerId="LiveId" clId="{6AA54E86-5CB5-4392-A498-AD493AFE9852}" dt="2026-08-31T21:16:57.798" v="17904"/>
        <pc:sldMkLst>
          <pc:docMk/>
          <pc:sldMk cId="1021859284" sldId="978"/>
        </pc:sldMkLst>
      </pc:sldChg>
      <pc:sldChg chg="add del">
        <pc:chgData name="Luanne Stevens" userId="c07d99079094128c" providerId="LiveId" clId="{6AA54E86-5CB5-4392-A498-AD493AFE9852}" dt="2026-09-01T21:29:31.084" v="17936" actId="2696"/>
        <pc:sldMkLst>
          <pc:docMk/>
          <pc:sldMk cId="426545945" sldId="979"/>
        </pc:sldMkLst>
      </pc:sldChg>
      <pc:sldChg chg="addSp delSp modSp add del mod">
        <pc:chgData name="Luanne Stevens" userId="c07d99079094128c" providerId="LiveId" clId="{6AA54E86-5CB5-4392-A498-AD493AFE9852}" dt="2026-09-01T21:30:36.712" v="17937" actId="2696"/>
        <pc:sldMkLst>
          <pc:docMk/>
          <pc:sldMk cId="2381118516" sldId="980"/>
        </pc:sldMkLst>
        <pc:spChg chg="mod">
          <ac:chgData name="Luanne Stevens" userId="c07d99079094128c" providerId="LiveId" clId="{6AA54E86-5CB5-4392-A498-AD493AFE9852}" dt="2026-08-22T14:21:22.034" v="9263" actId="20577"/>
          <ac:spMkLst>
            <pc:docMk/>
            <pc:sldMk cId="2381118516" sldId="980"/>
            <ac:spMk id="2" creationId="{4D6620BE-692A-D082-ACA4-4D9759608F7B}"/>
          </ac:spMkLst>
        </pc:spChg>
        <pc:spChg chg="mod">
          <ac:chgData name="Luanne Stevens" userId="c07d99079094128c" providerId="LiveId" clId="{6AA54E86-5CB5-4392-A498-AD493AFE9852}" dt="2026-08-22T14:22:35.552" v="9636" actId="14100"/>
          <ac:spMkLst>
            <pc:docMk/>
            <pc:sldMk cId="2381118516" sldId="980"/>
            <ac:spMk id="3" creationId="{B26CFAB3-B305-632F-BE0A-1A4248FAB376}"/>
          </ac:spMkLst>
        </pc:spChg>
        <pc:picChg chg="add mod modCrop">
          <ac:chgData name="Luanne Stevens" userId="c07d99079094128c" providerId="LiveId" clId="{6AA54E86-5CB5-4392-A498-AD493AFE9852}" dt="2026-08-22T14:23:33.426" v="9647" actId="1076"/>
          <ac:picMkLst>
            <pc:docMk/>
            <pc:sldMk cId="2381118516" sldId="980"/>
            <ac:picMk id="4" creationId="{6EC936D2-4FA9-FA2C-75D4-06B80F7FF44D}"/>
          </ac:picMkLst>
        </pc:picChg>
      </pc:sldChg>
      <pc:sldChg chg="addSp delSp modSp add del mod ord">
        <pc:chgData name="Luanne Stevens" userId="c07d99079094128c" providerId="LiveId" clId="{6AA54E86-5CB5-4392-A498-AD493AFE9852}" dt="2026-09-01T21:29:31.084" v="17936" actId="2696"/>
        <pc:sldMkLst>
          <pc:docMk/>
          <pc:sldMk cId="961419584" sldId="981"/>
        </pc:sldMkLst>
      </pc:sldChg>
      <pc:sldChg chg="addSp delSp modSp add del mod ord">
        <pc:chgData name="Luanne Stevens" userId="c07d99079094128c" providerId="LiveId" clId="{6AA54E86-5CB5-4392-A498-AD493AFE9852}" dt="2026-09-01T21:29:31.084" v="17936" actId="2696"/>
        <pc:sldMkLst>
          <pc:docMk/>
          <pc:sldMk cId="2968425959" sldId="982"/>
        </pc:sldMkLst>
      </pc:sldChg>
      <pc:sldChg chg="modSp add del mod">
        <pc:chgData name="Luanne Stevens" userId="c07d99079094128c" providerId="LiveId" clId="{6AA54E86-5CB5-4392-A498-AD493AFE9852}" dt="2026-09-01T21:29:31.084" v="17936" actId="2696"/>
        <pc:sldMkLst>
          <pc:docMk/>
          <pc:sldMk cId="2881119417" sldId="983"/>
        </pc:sldMkLst>
      </pc:sldChg>
      <pc:sldChg chg="modSp add del mod">
        <pc:chgData name="Luanne Stevens" userId="c07d99079094128c" providerId="LiveId" clId="{6AA54E86-5CB5-4392-A498-AD493AFE9852}" dt="2026-09-01T21:29:31.084" v="17936" actId="2696"/>
        <pc:sldMkLst>
          <pc:docMk/>
          <pc:sldMk cId="2800659902" sldId="984"/>
        </pc:sldMkLst>
      </pc:sldChg>
      <pc:sldChg chg="modSp add mod">
        <pc:chgData name="Luanne Stevens" userId="c07d99079094128c" providerId="LiveId" clId="{6AA54E86-5CB5-4392-A498-AD493AFE9852}" dt="2026-08-28T20:28:39.072" v="15770" actId="6549"/>
        <pc:sldMkLst>
          <pc:docMk/>
          <pc:sldMk cId="1176603335" sldId="985"/>
        </pc:sldMkLst>
        <pc:spChg chg="mod">
          <ac:chgData name="Luanne Stevens" userId="c07d99079094128c" providerId="LiveId" clId="{6AA54E86-5CB5-4392-A498-AD493AFE9852}" dt="2026-08-28T20:28:39.072" v="15770" actId="6549"/>
          <ac:spMkLst>
            <pc:docMk/>
            <pc:sldMk cId="1176603335" sldId="985"/>
            <ac:spMk id="3" creationId="{D48828F6-1EC2-23FB-E35A-B7B4D5714FB5}"/>
          </ac:spMkLst>
        </pc:spChg>
      </pc:sldChg>
      <pc:sldChg chg="addSp delSp modSp add mod">
        <pc:chgData name="Luanne Stevens" userId="c07d99079094128c" providerId="LiveId" clId="{6AA54E86-5CB5-4392-A498-AD493AFE9852}" dt="2026-08-31T21:13:11.131" v="17879" actId="478"/>
        <pc:sldMkLst>
          <pc:docMk/>
          <pc:sldMk cId="1035893394" sldId="986"/>
        </pc:sldMkLst>
        <pc:spChg chg="mod">
          <ac:chgData name="Luanne Stevens" userId="c07d99079094128c" providerId="LiveId" clId="{6AA54E86-5CB5-4392-A498-AD493AFE9852}" dt="2026-08-28T20:55:04.779" v="16937" actId="20577"/>
          <ac:spMkLst>
            <pc:docMk/>
            <pc:sldMk cId="1035893394" sldId="986"/>
            <ac:spMk id="2" creationId="{700D2F8E-DEBA-873A-31CF-8A4DB79C2D80}"/>
          </ac:spMkLst>
        </pc:spChg>
        <pc:spChg chg="mod">
          <ac:chgData name="Luanne Stevens" userId="c07d99079094128c" providerId="LiveId" clId="{6AA54E86-5CB5-4392-A498-AD493AFE9852}" dt="2026-08-30T09:05:56.091" v="17713" actId="6549"/>
          <ac:spMkLst>
            <pc:docMk/>
            <pc:sldMk cId="1035893394" sldId="986"/>
            <ac:spMk id="3" creationId="{DEA32E36-B247-D779-0DB8-DEE07E26D2AD}"/>
          </ac:spMkLst>
        </pc:spChg>
        <pc:spChg chg="add del mod">
          <ac:chgData name="Luanne Stevens" userId="c07d99079094128c" providerId="LiveId" clId="{6AA54E86-5CB5-4392-A498-AD493AFE9852}" dt="2026-08-31T21:13:11.131" v="17879" actId="478"/>
          <ac:spMkLst>
            <pc:docMk/>
            <pc:sldMk cId="1035893394" sldId="986"/>
            <ac:spMk id="7" creationId="{0F3E8724-A21B-7984-51A0-A8AF60FCA55C}"/>
          </ac:spMkLst>
        </pc:spChg>
      </pc:sldChg>
      <pc:sldChg chg="modSp add del mod">
        <pc:chgData name="Luanne Stevens" userId="c07d99079094128c" providerId="LiveId" clId="{6AA54E86-5CB5-4392-A498-AD493AFE9852}" dt="2026-09-01T21:29:31.084" v="17936" actId="2696"/>
        <pc:sldMkLst>
          <pc:docMk/>
          <pc:sldMk cId="3544226516" sldId="987"/>
        </pc:sldMkLst>
      </pc:sldChg>
      <pc:sldChg chg="modSp add del mod">
        <pc:chgData name="Luanne Stevens" userId="c07d99079094128c" providerId="LiveId" clId="{6AA54E86-5CB5-4392-A498-AD493AFE9852}" dt="2026-09-01T21:29:31.084" v="17936" actId="2696"/>
        <pc:sldMkLst>
          <pc:docMk/>
          <pc:sldMk cId="563831141" sldId="988"/>
        </pc:sldMkLst>
      </pc:sldChg>
      <pc:sldChg chg="addSp delSp modSp add del mod">
        <pc:chgData name="Luanne Stevens" userId="c07d99079094128c" providerId="LiveId" clId="{6AA54E86-5CB5-4392-A498-AD493AFE9852}" dt="2026-09-01T21:29:31.084" v="17936" actId="2696"/>
        <pc:sldMkLst>
          <pc:docMk/>
          <pc:sldMk cId="3227652641" sldId="989"/>
        </pc:sldMkLst>
      </pc:sldChg>
      <pc:sldChg chg="delSp modSp add mod">
        <pc:chgData name="Luanne Stevens" userId="c07d99079094128c" providerId="LiveId" clId="{6AA54E86-5CB5-4392-A498-AD493AFE9852}" dt="2026-08-22T20:47:41.541" v="13057" actId="478"/>
        <pc:sldMkLst>
          <pc:docMk/>
          <pc:sldMk cId="3972188145" sldId="990"/>
        </pc:sldMkLst>
        <pc:spChg chg="mod">
          <ac:chgData name="Luanne Stevens" userId="c07d99079094128c" providerId="LiveId" clId="{6AA54E86-5CB5-4392-A498-AD493AFE9852}" dt="2026-08-22T20:47:38.416" v="13056" actId="6549"/>
          <ac:spMkLst>
            <pc:docMk/>
            <pc:sldMk cId="3972188145" sldId="990"/>
            <ac:spMk id="2" creationId="{5ECA5979-9A49-5C21-53D9-20761F9AC2F3}"/>
          </ac:spMkLst>
        </pc:spChg>
        <pc:spChg chg="mod">
          <ac:chgData name="Luanne Stevens" userId="c07d99079094128c" providerId="LiveId" clId="{6AA54E86-5CB5-4392-A498-AD493AFE9852}" dt="2026-08-22T20:47:28.749" v="13021" actId="6549"/>
          <ac:spMkLst>
            <pc:docMk/>
            <pc:sldMk cId="3972188145" sldId="990"/>
            <ac:spMk id="3" creationId="{5390A77F-FA66-6EAA-4730-CA7DB2E296E1}"/>
          </ac:spMkLst>
        </pc:spChg>
      </pc:sldChg>
      <pc:sldChg chg="modSp new mod ord">
        <pc:chgData name="Luanne Stevens" userId="c07d99079094128c" providerId="LiveId" clId="{6AA54E86-5CB5-4392-A498-AD493AFE9852}" dt="2026-08-25T21:01:35.465" v="15133"/>
        <pc:sldMkLst>
          <pc:docMk/>
          <pc:sldMk cId="3545685787" sldId="991"/>
        </pc:sldMkLst>
        <pc:spChg chg="mod">
          <ac:chgData name="Luanne Stevens" userId="c07d99079094128c" providerId="LiveId" clId="{6AA54E86-5CB5-4392-A498-AD493AFE9852}" dt="2026-08-24T19:46:30.453" v="13324" actId="20577"/>
          <ac:spMkLst>
            <pc:docMk/>
            <pc:sldMk cId="3545685787" sldId="991"/>
            <ac:spMk id="2" creationId="{5485D8E8-D0F4-1902-0100-1804CFF9037B}"/>
          </ac:spMkLst>
        </pc:spChg>
        <pc:spChg chg="mod">
          <ac:chgData name="Luanne Stevens" userId="c07d99079094128c" providerId="LiveId" clId="{6AA54E86-5CB5-4392-A498-AD493AFE9852}" dt="2026-08-24T20:03:03.865" v="14377" actId="6549"/>
          <ac:spMkLst>
            <pc:docMk/>
            <pc:sldMk cId="3545685787" sldId="991"/>
            <ac:spMk id="3" creationId="{828A788F-8C99-9921-B9F0-9A3F8D97B3D2}"/>
          </ac:spMkLst>
        </pc:spChg>
      </pc:sldChg>
      <pc:sldChg chg="add del mod modShow">
        <pc:chgData name="Luanne Stevens" userId="c07d99079094128c" providerId="LiveId" clId="{6AA54E86-5CB5-4392-A498-AD493AFE9852}" dt="2026-08-31T21:16:52.725" v="17903" actId="2696"/>
        <pc:sldMkLst>
          <pc:docMk/>
          <pc:sldMk cId="2348806652" sldId="992"/>
        </pc:sldMkLst>
      </pc:sldChg>
      <pc:sldChg chg="add">
        <pc:chgData name="Luanne Stevens" userId="c07d99079094128c" providerId="LiveId" clId="{6AA54E86-5CB5-4392-A498-AD493AFE9852}" dt="2026-08-31T21:16:57.798" v="17904"/>
        <pc:sldMkLst>
          <pc:docMk/>
          <pc:sldMk cId="3869689140" sldId="992"/>
        </pc:sldMkLst>
      </pc:sldChg>
      <pc:sldChg chg="addSp delSp modSp add mod">
        <pc:chgData name="Luanne Stevens" userId="c07d99079094128c" providerId="LiveId" clId="{6AA54E86-5CB5-4392-A498-AD493AFE9852}" dt="2026-08-31T21:07:35.355" v="17873" actId="14100"/>
        <pc:sldMkLst>
          <pc:docMk/>
          <pc:sldMk cId="363891139" sldId="993"/>
        </pc:sldMkLst>
        <pc:spChg chg="mod">
          <ac:chgData name="Luanne Stevens" userId="c07d99079094128c" providerId="LiveId" clId="{6AA54E86-5CB5-4392-A498-AD493AFE9852}" dt="2026-08-25T20:56:58.285" v="15127" actId="6549"/>
          <ac:spMkLst>
            <pc:docMk/>
            <pc:sldMk cId="363891139" sldId="993"/>
            <ac:spMk id="3" creationId="{5ED7B5BF-0F62-08D0-3F2B-B4A2CB4F0B9D}"/>
          </ac:spMkLst>
        </pc:spChg>
        <pc:picChg chg="add mod modCrop">
          <ac:chgData name="Luanne Stevens" userId="c07d99079094128c" providerId="LiveId" clId="{6AA54E86-5CB5-4392-A498-AD493AFE9852}" dt="2026-08-31T21:07:35.355" v="17873" actId="14100"/>
          <ac:picMkLst>
            <pc:docMk/>
            <pc:sldMk cId="363891139" sldId="993"/>
            <ac:picMk id="8" creationId="{39768A16-6F04-4422-DD5C-FE8B7401CFD9}"/>
          </ac:picMkLst>
        </pc:picChg>
      </pc:sldChg>
      <pc:sldChg chg="addSp delSp modSp add mod">
        <pc:chgData name="Luanne Stevens" userId="c07d99079094128c" providerId="LiveId" clId="{6AA54E86-5CB5-4392-A498-AD493AFE9852}" dt="2026-08-25T20:55:06.119" v="15083" actId="6549"/>
        <pc:sldMkLst>
          <pc:docMk/>
          <pc:sldMk cId="1830795466" sldId="994"/>
        </pc:sldMkLst>
        <pc:spChg chg="mod">
          <ac:chgData name="Luanne Stevens" userId="c07d99079094128c" providerId="LiveId" clId="{6AA54E86-5CB5-4392-A498-AD493AFE9852}" dt="2026-08-25T20:55:06.119" v="15083" actId="6549"/>
          <ac:spMkLst>
            <pc:docMk/>
            <pc:sldMk cId="1830795466" sldId="994"/>
            <ac:spMk id="3" creationId="{D0DD15CB-AD21-AE78-5538-3B1C22408CA3}"/>
          </ac:spMkLst>
        </pc:spChg>
        <pc:picChg chg="add mod">
          <ac:chgData name="Luanne Stevens" userId="c07d99079094128c" providerId="LiveId" clId="{6AA54E86-5CB5-4392-A498-AD493AFE9852}" dt="2026-08-25T20:54:20.139" v="15009" actId="14100"/>
          <ac:picMkLst>
            <pc:docMk/>
            <pc:sldMk cId="1830795466" sldId="994"/>
            <ac:picMk id="6" creationId="{38BC147B-3AF7-2AA6-030B-A9560E60209A}"/>
          </ac:picMkLst>
        </pc:picChg>
      </pc:sldChg>
      <pc:sldChg chg="addSp delSp modSp add del">
        <pc:chgData name="Luanne Stevens" userId="c07d99079094128c" providerId="LiveId" clId="{6AA54E86-5CB5-4392-A498-AD493AFE9852}" dt="2026-09-01T21:29:31.084" v="17936" actId="2696"/>
        <pc:sldMkLst>
          <pc:docMk/>
          <pc:sldMk cId="1276839382" sldId="995"/>
        </pc:sldMkLst>
      </pc:sldChg>
      <pc:sldChg chg="modSp del mod">
        <pc:chgData name="Luanne Stevens" userId="c07d99079094128c" providerId="LiveId" clId="{6AA54E86-5CB5-4392-A498-AD493AFE9852}" dt="2026-08-31T21:15:46.933" v="17897" actId="2696"/>
        <pc:sldMkLst>
          <pc:docMk/>
          <pc:sldMk cId="1395334720" sldId="996"/>
        </pc:sldMkLst>
      </pc:sldChg>
      <pc:sldChg chg="add">
        <pc:chgData name="Luanne Stevens" userId="c07d99079094128c" providerId="LiveId" clId="{6AA54E86-5CB5-4392-A498-AD493AFE9852}" dt="2026-08-31T21:15:52.395" v="17898"/>
        <pc:sldMkLst>
          <pc:docMk/>
          <pc:sldMk cId="3024722886" sldId="996"/>
        </pc:sldMkLst>
      </pc:sldChg>
      <pc:sldChg chg="add">
        <pc:chgData name="Luanne Stevens" userId="c07d99079094128c" providerId="LiveId" clId="{6AA54E86-5CB5-4392-A498-AD493AFE9852}" dt="2026-08-31T21:15:52.395" v="17898"/>
        <pc:sldMkLst>
          <pc:docMk/>
          <pc:sldMk cId="1903420581" sldId="997"/>
        </pc:sldMkLst>
      </pc:sldChg>
      <pc:sldChg chg="addSp delSp modSp del mod">
        <pc:chgData name="Luanne Stevens" userId="c07d99079094128c" providerId="LiveId" clId="{6AA54E86-5CB5-4392-A498-AD493AFE9852}" dt="2026-08-31T21:15:46.933" v="17897" actId="2696"/>
        <pc:sldMkLst>
          <pc:docMk/>
          <pc:sldMk cId="2625535326" sldId="997"/>
        </pc:sldMkLst>
      </pc:sldChg>
      <pc:sldChg chg="add">
        <pc:chgData name="Luanne Stevens" userId="c07d99079094128c" providerId="LiveId" clId="{6AA54E86-5CB5-4392-A498-AD493AFE9852}" dt="2026-08-31T21:14:45.620" v="17890"/>
        <pc:sldMkLst>
          <pc:docMk/>
          <pc:sldMk cId="355460396" sldId="998"/>
        </pc:sldMkLst>
      </pc:sldChg>
      <pc:sldChg chg="del">
        <pc:chgData name="Luanne Stevens" userId="c07d99079094128c" providerId="LiveId" clId="{6AA54E86-5CB5-4392-A498-AD493AFE9852}" dt="2026-08-31T21:14:40.798" v="17889" actId="2696"/>
        <pc:sldMkLst>
          <pc:docMk/>
          <pc:sldMk cId="968523186" sldId="998"/>
        </pc:sldMkLst>
      </pc:sldChg>
      <pc:sldChg chg="add">
        <pc:chgData name="Luanne Stevens" userId="c07d99079094128c" providerId="LiveId" clId="{6AA54E86-5CB5-4392-A498-AD493AFE9852}" dt="2026-08-31T21:15:01.005" v="17892"/>
        <pc:sldMkLst>
          <pc:docMk/>
          <pc:sldMk cId="501050812" sldId="999"/>
        </pc:sldMkLst>
      </pc:sldChg>
      <pc:sldChg chg="del mod modShow">
        <pc:chgData name="Luanne Stevens" userId="c07d99079094128c" providerId="LiveId" clId="{6AA54E86-5CB5-4392-A498-AD493AFE9852}" dt="2026-08-31T21:14:55.284" v="17891" actId="2696"/>
        <pc:sldMkLst>
          <pc:docMk/>
          <pc:sldMk cId="3451489685" sldId="999"/>
        </pc:sldMkLst>
      </pc:sldChg>
      <pc:sldChg chg="addSp delSp modSp mod modClrScheme chgLayout">
        <pc:chgData name="Luanne Stevens" userId="c07d99079094128c" providerId="LiveId" clId="{6AA54E86-5CB5-4392-A498-AD493AFE9852}" dt="2026-08-28T19:48:47.107" v="15565" actId="20577"/>
        <pc:sldMkLst>
          <pc:docMk/>
          <pc:sldMk cId="1533332592" sldId="1000"/>
        </pc:sldMkLst>
        <pc:spChg chg="add mod ord">
          <ac:chgData name="Luanne Stevens" userId="c07d99079094128c" providerId="LiveId" clId="{6AA54E86-5CB5-4392-A498-AD493AFE9852}" dt="2026-08-28T19:47:01.386" v="15512" actId="20577"/>
          <ac:spMkLst>
            <pc:docMk/>
            <pc:sldMk cId="1533332592" sldId="1000"/>
            <ac:spMk id="2" creationId="{6E73E741-F847-D6E2-9884-F088204BEB32}"/>
          </ac:spMkLst>
        </pc:spChg>
        <pc:spChg chg="mod">
          <ac:chgData name="Luanne Stevens" userId="c07d99079094128c" providerId="LiveId" clId="{6AA54E86-5CB5-4392-A498-AD493AFE9852}" dt="2026-08-28T19:48:47.107" v="15565" actId="20577"/>
          <ac:spMkLst>
            <pc:docMk/>
            <pc:sldMk cId="1533332592" sldId="1000"/>
            <ac:spMk id="6" creationId="{AC8FBC32-FA42-8BEF-CFDC-8CC25F936CDA}"/>
          </ac:spMkLst>
        </pc:spChg>
        <pc:picChg chg="mod">
          <ac:chgData name="Luanne Stevens" userId="c07d99079094128c" providerId="LiveId" clId="{6AA54E86-5CB5-4392-A498-AD493AFE9852}" dt="2026-08-28T19:47:09.467" v="15513" actId="14100"/>
          <ac:picMkLst>
            <pc:docMk/>
            <pc:sldMk cId="1533332592" sldId="1000"/>
            <ac:picMk id="4" creationId="{C0B923B5-D3D9-0D53-2C25-EAE54D1677E2}"/>
          </ac:picMkLst>
        </pc:picChg>
      </pc:sldChg>
      <pc:sldChg chg="addSp delSp modSp mod modClrScheme chgLayout">
        <pc:chgData name="Luanne Stevens" userId="c07d99079094128c" providerId="LiveId" clId="{6AA54E86-5CB5-4392-A498-AD493AFE9852}" dt="2026-08-28T19:50:20.840" v="15618" actId="1076"/>
        <pc:sldMkLst>
          <pc:docMk/>
          <pc:sldMk cId="80690817" sldId="1001"/>
        </pc:sldMkLst>
        <pc:spChg chg="add mod ord">
          <ac:chgData name="Luanne Stevens" userId="c07d99079094128c" providerId="LiveId" clId="{6AA54E86-5CB5-4392-A498-AD493AFE9852}" dt="2026-08-28T19:49:22.950" v="15583" actId="20577"/>
          <ac:spMkLst>
            <pc:docMk/>
            <pc:sldMk cId="80690817" sldId="1001"/>
            <ac:spMk id="2" creationId="{5AF53658-844F-DC21-0700-1AA6345CB7E7}"/>
          </ac:spMkLst>
        </pc:spChg>
        <pc:spChg chg="mod">
          <ac:chgData name="Luanne Stevens" userId="c07d99079094128c" providerId="LiveId" clId="{6AA54E86-5CB5-4392-A498-AD493AFE9852}" dt="2026-08-28T19:50:19.071" v="15617" actId="1076"/>
          <ac:spMkLst>
            <pc:docMk/>
            <pc:sldMk cId="80690817" sldId="1001"/>
            <ac:spMk id="6" creationId="{AAC5B737-A61F-6DA1-8690-4F184FEE2837}"/>
          </ac:spMkLst>
        </pc:spChg>
        <pc:picChg chg="mod">
          <ac:chgData name="Luanne Stevens" userId="c07d99079094128c" providerId="LiveId" clId="{6AA54E86-5CB5-4392-A498-AD493AFE9852}" dt="2026-08-28T19:50:20.840" v="15618" actId="1076"/>
          <ac:picMkLst>
            <pc:docMk/>
            <pc:sldMk cId="80690817" sldId="1001"/>
            <ac:picMk id="4" creationId="{0C98B2C5-FD79-5CB2-63B5-D013F065ADFD}"/>
          </ac:picMkLst>
        </pc:picChg>
      </pc:sldChg>
      <pc:sldChg chg="addSp delSp modSp mod modClrScheme chgLayout">
        <pc:chgData name="Luanne Stevens" userId="c07d99079094128c" providerId="LiveId" clId="{6AA54E86-5CB5-4392-A498-AD493AFE9852}" dt="2026-08-28T19:51:29.709" v="15656" actId="1076"/>
        <pc:sldMkLst>
          <pc:docMk/>
          <pc:sldMk cId="3050297167" sldId="1002"/>
        </pc:sldMkLst>
        <pc:spChg chg="add mod ord">
          <ac:chgData name="Luanne Stevens" userId="c07d99079094128c" providerId="LiveId" clId="{6AA54E86-5CB5-4392-A498-AD493AFE9852}" dt="2026-08-28T19:50:46.436" v="15628" actId="20577"/>
          <ac:spMkLst>
            <pc:docMk/>
            <pc:sldMk cId="3050297167" sldId="1002"/>
            <ac:spMk id="2" creationId="{6927D429-C1BB-BD28-4532-FD5491CEA099}"/>
          </ac:spMkLst>
        </pc:spChg>
        <pc:spChg chg="mod">
          <ac:chgData name="Luanne Stevens" userId="c07d99079094128c" providerId="LiveId" clId="{6AA54E86-5CB5-4392-A498-AD493AFE9852}" dt="2026-08-28T19:51:21.287" v="15655" actId="14100"/>
          <ac:spMkLst>
            <pc:docMk/>
            <pc:sldMk cId="3050297167" sldId="1002"/>
            <ac:spMk id="6" creationId="{5F4A97AE-9E11-B390-1B30-59834247817A}"/>
          </ac:spMkLst>
        </pc:spChg>
        <pc:picChg chg="mod">
          <ac:chgData name="Luanne Stevens" userId="c07d99079094128c" providerId="LiveId" clId="{6AA54E86-5CB5-4392-A498-AD493AFE9852}" dt="2026-08-28T19:51:29.709" v="15656" actId="1076"/>
          <ac:picMkLst>
            <pc:docMk/>
            <pc:sldMk cId="3050297167" sldId="1002"/>
            <ac:picMk id="4" creationId="{7F4292AB-EFB6-B864-7AE5-90AECBA08A7B}"/>
          </ac:picMkLst>
        </pc:picChg>
      </pc:sldChg>
      <pc:sldChg chg="addSp delSp modSp mod modClrScheme chgLayout">
        <pc:chgData name="Luanne Stevens" userId="c07d99079094128c" providerId="LiveId" clId="{6AA54E86-5CB5-4392-A498-AD493AFE9852}" dt="2026-08-28T19:52:49.486" v="15706" actId="6549"/>
        <pc:sldMkLst>
          <pc:docMk/>
          <pc:sldMk cId="206955717" sldId="1003"/>
        </pc:sldMkLst>
        <pc:spChg chg="add mod ord">
          <ac:chgData name="Luanne Stevens" userId="c07d99079094128c" providerId="LiveId" clId="{6AA54E86-5CB5-4392-A498-AD493AFE9852}" dt="2026-08-28T19:52:49.486" v="15706" actId="6549"/>
          <ac:spMkLst>
            <pc:docMk/>
            <pc:sldMk cId="206955717" sldId="1003"/>
            <ac:spMk id="2" creationId="{EA79D8CE-1AD8-1776-5593-7E32EC9654BF}"/>
          </ac:spMkLst>
        </pc:spChg>
        <pc:spChg chg="mod">
          <ac:chgData name="Luanne Stevens" userId="c07d99079094128c" providerId="LiveId" clId="{6AA54E86-5CB5-4392-A498-AD493AFE9852}" dt="2026-08-28T19:52:30.256" v="15692" actId="14100"/>
          <ac:spMkLst>
            <pc:docMk/>
            <pc:sldMk cId="206955717" sldId="1003"/>
            <ac:spMk id="6" creationId="{83AC8A12-A3CB-EBC2-399B-C3E17E060BD9}"/>
          </ac:spMkLst>
        </pc:spChg>
        <pc:picChg chg="mod">
          <ac:chgData name="Luanne Stevens" userId="c07d99079094128c" providerId="LiveId" clId="{6AA54E86-5CB5-4392-A498-AD493AFE9852}" dt="2026-08-28T19:51:44.580" v="15659" actId="1076"/>
          <ac:picMkLst>
            <pc:docMk/>
            <pc:sldMk cId="206955717" sldId="1003"/>
            <ac:picMk id="4" creationId="{982CB8FB-3789-B857-973F-86295A07782C}"/>
          </ac:picMkLst>
        </pc:picChg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427033064" sldId="1004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3435165789" sldId="1005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3518539754" sldId="1006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2772242448" sldId="1007"/>
        </pc:sldMkLst>
      </pc:sldChg>
      <pc:sldChg chg="modSp add del mod">
        <pc:chgData name="Luanne Stevens" userId="c07d99079094128c" providerId="LiveId" clId="{6AA54E86-5CB5-4392-A498-AD493AFE9852}" dt="2026-09-01T21:29:31.084" v="17936" actId="2696"/>
        <pc:sldMkLst>
          <pc:docMk/>
          <pc:sldMk cId="3971878496" sldId="1008"/>
        </pc:sldMkLst>
      </pc:sldChg>
      <pc:sldChg chg="addSp delSp modSp add mod">
        <pc:chgData name="Luanne Stevens" userId="c07d99079094128c" providerId="LiveId" clId="{6AA54E86-5CB5-4392-A498-AD493AFE9852}" dt="2026-08-29T16:21:35.853" v="17256" actId="14100"/>
        <pc:sldMkLst>
          <pc:docMk/>
          <pc:sldMk cId="280605039" sldId="1009"/>
        </pc:sldMkLst>
        <pc:spChg chg="mod">
          <ac:chgData name="Luanne Stevens" userId="c07d99079094128c" providerId="LiveId" clId="{6AA54E86-5CB5-4392-A498-AD493AFE9852}" dt="2026-08-29T16:19:41.710" v="17222" actId="6549"/>
          <ac:spMkLst>
            <pc:docMk/>
            <pc:sldMk cId="280605039" sldId="1009"/>
            <ac:spMk id="2" creationId="{64E1FA8C-0200-C946-513E-E759BA3F5314}"/>
          </ac:spMkLst>
        </pc:spChg>
        <pc:picChg chg="add mod modCrop">
          <ac:chgData name="Luanne Stevens" userId="c07d99079094128c" providerId="LiveId" clId="{6AA54E86-5CB5-4392-A498-AD493AFE9852}" dt="2026-08-29T16:21:35.853" v="17256" actId="14100"/>
          <ac:picMkLst>
            <pc:docMk/>
            <pc:sldMk cId="280605039" sldId="1009"/>
            <ac:picMk id="11" creationId="{BF6CAC05-3829-1EAD-9EAF-F6BBDE85E4B8}"/>
          </ac:picMkLst>
        </pc:picChg>
      </pc:sldChg>
      <pc:sldChg chg="addSp delSp modSp new mod modClrScheme chgLayout">
        <pc:chgData name="Luanne Stevens" userId="c07d99079094128c" providerId="LiveId" clId="{6AA54E86-5CB5-4392-A498-AD493AFE9852}" dt="2026-08-28T17:52:16.456" v="15394" actId="931"/>
        <pc:sldMkLst>
          <pc:docMk/>
          <pc:sldMk cId="4110097073" sldId="1010"/>
        </pc:sldMkLst>
        <pc:picChg chg="add mod">
          <ac:chgData name="Luanne Stevens" userId="c07d99079094128c" providerId="LiveId" clId="{6AA54E86-5CB5-4392-A498-AD493AFE9852}" dt="2026-08-28T17:52:16.456" v="15394" actId="931"/>
          <ac:picMkLst>
            <pc:docMk/>
            <pc:sldMk cId="4110097073" sldId="1010"/>
            <ac:picMk id="7" creationId="{A027FA3A-16AF-9E31-3F2E-154703EE1A4F}"/>
          </ac:picMkLst>
        </pc:picChg>
      </pc:sldChg>
      <pc:sldChg chg="addSp modSp new mod">
        <pc:chgData name="Luanne Stevens" userId="c07d99079094128c" providerId="LiveId" clId="{6AA54E86-5CB5-4392-A498-AD493AFE9852}" dt="2026-08-31T20:54:54.102" v="17786" actId="1076"/>
        <pc:sldMkLst>
          <pc:docMk/>
          <pc:sldMk cId="1525076876" sldId="1011"/>
        </pc:sldMkLst>
        <pc:picChg chg="add mod modCrop">
          <ac:chgData name="Luanne Stevens" userId="c07d99079094128c" providerId="LiveId" clId="{6AA54E86-5CB5-4392-A498-AD493AFE9852}" dt="2026-08-31T20:54:54.102" v="17786" actId="1076"/>
          <ac:picMkLst>
            <pc:docMk/>
            <pc:sldMk cId="1525076876" sldId="1011"/>
            <ac:picMk id="3" creationId="{9ADA18C3-FEB0-40F9-1AE6-0DAC7B3436DC}"/>
          </ac:picMkLst>
        </pc:picChg>
      </pc:sldChg>
      <pc:sldChg chg="addSp modSp new mod ord">
        <pc:chgData name="Luanne Stevens" userId="c07d99079094128c" providerId="LiveId" clId="{6AA54E86-5CB5-4392-A498-AD493AFE9852}" dt="2026-08-31T20:57:36.986" v="17809" actId="1076"/>
        <pc:sldMkLst>
          <pc:docMk/>
          <pc:sldMk cId="2095608281" sldId="1012"/>
        </pc:sldMkLst>
        <pc:picChg chg="add mod modCrop">
          <ac:chgData name="Luanne Stevens" userId="c07d99079094128c" providerId="LiveId" clId="{6AA54E86-5CB5-4392-A498-AD493AFE9852}" dt="2026-08-31T20:57:36.986" v="17809" actId="1076"/>
          <ac:picMkLst>
            <pc:docMk/>
            <pc:sldMk cId="2095608281" sldId="1012"/>
            <ac:picMk id="3" creationId="{757584FE-915D-3FDB-FF28-E64ECEE1D17F}"/>
          </ac:picMkLst>
        </pc:picChg>
      </pc:sldChg>
      <pc:sldChg chg="addSp modSp new del mod">
        <pc:chgData name="Luanne Stevens" userId="c07d99079094128c" providerId="LiveId" clId="{6AA54E86-5CB5-4392-A498-AD493AFE9852}" dt="2026-08-31T21:01:51.823" v="17834" actId="47"/>
        <pc:sldMkLst>
          <pc:docMk/>
          <pc:sldMk cId="4275785350" sldId="1013"/>
        </pc:sldMkLst>
      </pc:sldChg>
      <pc:sldChg chg="addSp modSp new mod ord">
        <pc:chgData name="Luanne Stevens" userId="c07d99079094128c" providerId="LiveId" clId="{6AA54E86-5CB5-4392-A498-AD493AFE9852}" dt="2026-08-28T18:54:26.072" v="15421"/>
        <pc:sldMkLst>
          <pc:docMk/>
          <pc:sldMk cId="892952700" sldId="1014"/>
        </pc:sldMkLst>
        <pc:picChg chg="add mod">
          <ac:chgData name="Luanne Stevens" userId="c07d99079094128c" providerId="LiveId" clId="{6AA54E86-5CB5-4392-A498-AD493AFE9852}" dt="2026-08-28T18:54:20.500" v="15419" actId="931"/>
          <ac:picMkLst>
            <pc:docMk/>
            <pc:sldMk cId="892952700" sldId="1014"/>
            <ac:picMk id="3" creationId="{EB534959-AD65-C75C-C5FD-A0AE86631A56}"/>
          </ac:picMkLst>
        </pc:picChg>
      </pc:sldChg>
      <pc:sldChg chg="addSp delSp modSp new mod modClrScheme chgLayout">
        <pc:chgData name="Luanne Stevens" userId="c07d99079094128c" providerId="LiveId" clId="{6AA54E86-5CB5-4392-A498-AD493AFE9852}" dt="2026-08-28T19:23:45.491" v="15473" actId="478"/>
        <pc:sldMkLst>
          <pc:docMk/>
          <pc:sldMk cId="3025166819" sldId="1016"/>
        </pc:sldMkLst>
        <pc:spChg chg="add mod ord">
          <ac:chgData name="Luanne Stevens" userId="c07d99079094128c" providerId="LiveId" clId="{6AA54E86-5CB5-4392-A498-AD493AFE9852}" dt="2026-08-28T19:23:38.974" v="15472" actId="20577"/>
          <ac:spMkLst>
            <pc:docMk/>
            <pc:sldMk cId="3025166819" sldId="1016"/>
            <ac:spMk id="4" creationId="{D7786BFF-60A9-F221-8269-CF909AF8B7DF}"/>
          </ac:spMkLst>
        </pc:spChg>
        <pc:picChg chg="add mod modCrop">
          <ac:chgData name="Luanne Stevens" userId="c07d99079094128c" providerId="LiveId" clId="{6AA54E86-5CB5-4392-A498-AD493AFE9852}" dt="2026-08-28T19:23:06.435" v="15431" actId="1076"/>
          <ac:picMkLst>
            <pc:docMk/>
            <pc:sldMk cId="3025166819" sldId="1016"/>
            <ac:picMk id="3" creationId="{B455B225-9B83-03FD-E945-31AF2B993451}"/>
          </ac:picMkLst>
        </pc:picChg>
      </pc:sldChg>
      <pc:sldChg chg="addSp modSp new mod modShow">
        <pc:chgData name="Luanne Stevens" userId="c07d99079094128c" providerId="LiveId" clId="{6AA54E86-5CB5-4392-A498-AD493AFE9852}" dt="2026-08-31T21:30:08.492" v="17914" actId="729"/>
        <pc:sldMkLst>
          <pc:docMk/>
          <pc:sldMk cId="2958464639" sldId="1017"/>
        </pc:sldMkLst>
        <pc:picChg chg="add mod modCrop">
          <ac:chgData name="Luanne Stevens" userId="c07d99079094128c" providerId="LiveId" clId="{6AA54E86-5CB5-4392-A498-AD493AFE9852}" dt="2026-08-31T20:54:00.400" v="17771" actId="732"/>
          <ac:picMkLst>
            <pc:docMk/>
            <pc:sldMk cId="2958464639" sldId="1017"/>
            <ac:picMk id="3" creationId="{96D0F8C3-EAE1-AB83-765A-A81869AD5BF3}"/>
          </ac:picMkLst>
        </pc:picChg>
        <pc:picChg chg="mod modCrop">
          <ac:chgData name="Luanne Stevens" userId="c07d99079094128c" providerId="LiveId" clId="{6AA54E86-5CB5-4392-A498-AD493AFE9852}" dt="2026-08-31T20:54:25.388" v="17782" actId="1036"/>
          <ac:picMkLst>
            <pc:docMk/>
            <pc:sldMk cId="2958464639" sldId="1017"/>
            <ac:picMk id="4" creationId="{3E2E5E94-ACA8-233A-0CF4-360C9D909D9B}"/>
          </ac:picMkLst>
        </pc:picChg>
        <pc:picChg chg="mod modCrop">
          <ac:chgData name="Luanne Stevens" userId="c07d99079094128c" providerId="LiveId" clId="{6AA54E86-5CB5-4392-A498-AD493AFE9852}" dt="2026-08-31T20:53:48.537" v="17770" actId="732"/>
          <ac:picMkLst>
            <pc:docMk/>
            <pc:sldMk cId="2958464639" sldId="1017"/>
            <ac:picMk id="5" creationId="{4308502A-B30D-019A-A7A1-6C96F459B2EC}"/>
          </ac:picMkLst>
        </pc:picChg>
      </pc:sldChg>
      <pc:sldChg chg="add">
        <pc:chgData name="Luanne Stevens" userId="c07d99079094128c" providerId="LiveId" clId="{6AA54E86-5CB5-4392-A498-AD493AFE9852}" dt="2026-08-31T21:15:37.265" v="17896"/>
        <pc:sldMkLst>
          <pc:docMk/>
          <pc:sldMk cId="972142044" sldId="1018"/>
        </pc:sldMkLst>
      </pc:sldChg>
      <pc:sldChg chg="addSp modSp new del mod ord modShow">
        <pc:chgData name="Luanne Stevens" userId="c07d99079094128c" providerId="LiveId" clId="{6AA54E86-5CB5-4392-A498-AD493AFE9852}" dt="2026-08-31T21:15:31.906" v="17895" actId="2696"/>
        <pc:sldMkLst>
          <pc:docMk/>
          <pc:sldMk cId="3505589052" sldId="1018"/>
        </pc:sldMkLst>
      </pc:sldChg>
      <pc:sldChg chg="addSp modSp new del mod modShow">
        <pc:chgData name="Luanne Stevens" userId="c07d99079094128c" providerId="LiveId" clId="{6AA54E86-5CB5-4392-A498-AD493AFE9852}" dt="2026-08-31T21:15:46.933" v="17897" actId="2696"/>
        <pc:sldMkLst>
          <pc:docMk/>
          <pc:sldMk cId="179297711" sldId="1019"/>
        </pc:sldMkLst>
      </pc:sldChg>
      <pc:sldChg chg="add">
        <pc:chgData name="Luanne Stevens" userId="c07d99079094128c" providerId="LiveId" clId="{6AA54E86-5CB5-4392-A498-AD493AFE9852}" dt="2026-08-31T21:15:52.395" v="17898"/>
        <pc:sldMkLst>
          <pc:docMk/>
          <pc:sldMk cId="2249064203" sldId="1019"/>
        </pc:sldMkLst>
      </pc:sldChg>
      <pc:sldChg chg="add">
        <pc:chgData name="Luanne Stevens" userId="c07d99079094128c" providerId="LiveId" clId="{6AA54E86-5CB5-4392-A498-AD493AFE9852}" dt="2026-08-31T21:16:38.594" v="17902"/>
        <pc:sldMkLst>
          <pc:docMk/>
          <pc:sldMk cId="1148911188" sldId="1020"/>
        </pc:sldMkLst>
      </pc:sldChg>
      <pc:sldChg chg="addSp modSp new del mod modShow">
        <pc:chgData name="Luanne Stevens" userId="c07d99079094128c" providerId="LiveId" clId="{6AA54E86-5CB5-4392-A498-AD493AFE9852}" dt="2026-08-31T21:16:32.718" v="17901" actId="2696"/>
        <pc:sldMkLst>
          <pc:docMk/>
          <pc:sldMk cId="2359930023" sldId="1020"/>
        </pc:sldMkLst>
      </pc:sldChg>
      <pc:sldChg chg="addSp delSp modSp add del mod">
        <pc:chgData name="Luanne Stevens" userId="c07d99079094128c" providerId="LiveId" clId="{6AA54E86-5CB5-4392-A498-AD493AFE9852}" dt="2026-08-31T21:16:04.121" v="17899" actId="2696"/>
        <pc:sldMkLst>
          <pc:docMk/>
          <pc:sldMk cId="2165594519" sldId="1022"/>
        </pc:sldMkLst>
      </pc:sldChg>
      <pc:sldChg chg="add">
        <pc:chgData name="Luanne Stevens" userId="c07d99079094128c" providerId="LiveId" clId="{6AA54E86-5CB5-4392-A498-AD493AFE9852}" dt="2026-08-31T21:16:09.117" v="17900"/>
        <pc:sldMkLst>
          <pc:docMk/>
          <pc:sldMk cId="2383079315" sldId="1022"/>
        </pc:sldMkLst>
      </pc:sldChg>
      <pc:sldChg chg="add">
        <pc:chgData name="Luanne Stevens" userId="c07d99079094128c" providerId="LiveId" clId="{6AA54E86-5CB5-4392-A498-AD493AFE9852}" dt="2026-08-30T15:30:53.677" v="17714"/>
        <pc:sldMkLst>
          <pc:docMk/>
          <pc:sldMk cId="2341893620" sldId="1023"/>
        </pc:sldMkLst>
      </pc:sldChg>
      <pc:sldChg chg="add">
        <pc:chgData name="Luanne Stevens" userId="c07d99079094128c" providerId="LiveId" clId="{6AA54E86-5CB5-4392-A498-AD493AFE9852}" dt="2026-08-30T15:30:53.677" v="17714"/>
        <pc:sldMkLst>
          <pc:docMk/>
          <pc:sldMk cId="924869156" sldId="1024"/>
        </pc:sldMkLst>
      </pc:sldChg>
      <pc:sldChg chg="add">
        <pc:chgData name="Luanne Stevens" userId="c07d99079094128c" providerId="LiveId" clId="{6AA54E86-5CB5-4392-A498-AD493AFE9852}" dt="2026-08-30T15:30:53.677" v="17714"/>
        <pc:sldMkLst>
          <pc:docMk/>
          <pc:sldMk cId="2434859821" sldId="1025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1448021907" sldId="1027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775475924" sldId="1028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3103942230" sldId="1029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3218421978" sldId="1030"/>
        </pc:sldMkLst>
      </pc:sldChg>
      <pc:sldChg chg="del">
        <pc:chgData name="Luanne Stevens" userId="c07d99079094128c" providerId="LiveId" clId="{6AA54E86-5CB5-4392-A498-AD493AFE9852}" dt="2026-09-01T21:29:31.084" v="17936" actId="2696"/>
        <pc:sldMkLst>
          <pc:docMk/>
          <pc:sldMk cId="3360192177" sldId="1036"/>
        </pc:sldMkLst>
      </pc:sldChg>
      <pc:sldChg chg="del">
        <pc:chgData name="Luanne Stevens" userId="c07d99079094128c" providerId="LiveId" clId="{6AA54E86-5CB5-4392-A498-AD493AFE9852}" dt="2026-08-31T21:14:23.722" v="17887" actId="2696"/>
        <pc:sldMkLst>
          <pc:docMk/>
          <pc:sldMk cId="1629895237" sldId="1037"/>
        </pc:sldMkLst>
      </pc:sldChg>
      <pc:sldChg chg="add">
        <pc:chgData name="Luanne Stevens" userId="c07d99079094128c" providerId="LiveId" clId="{6AA54E86-5CB5-4392-A498-AD493AFE9852}" dt="2026-08-31T21:14:28.893" v="17888"/>
        <pc:sldMkLst>
          <pc:docMk/>
          <pc:sldMk cId="2855189762" sldId="1037"/>
        </pc:sldMkLst>
      </pc:sldChg>
      <pc:sldChg chg="addSp delSp modSp mod modClrScheme chgLayout">
        <pc:chgData name="Luanne Stevens" userId="c07d99079094128c" providerId="LiveId" clId="{6AA54E86-5CB5-4392-A498-AD493AFE9852}" dt="2026-08-31T21:06:16.807" v="17870" actId="1076"/>
        <pc:sldMkLst>
          <pc:docMk/>
          <pc:sldMk cId="40126863" sldId="1041"/>
        </pc:sldMkLst>
        <pc:spChg chg="del">
          <ac:chgData name="Luanne Stevens" userId="c07d99079094128c" providerId="LiveId" clId="{6AA54E86-5CB5-4392-A498-AD493AFE9852}" dt="2026-08-31T21:05:55.252" v="17866" actId="478"/>
          <ac:spMkLst>
            <pc:docMk/>
            <pc:sldMk cId="40126863" sldId="1041"/>
            <ac:spMk id="2" creationId="{B681AE5D-2572-62B5-9299-60472124ADEE}"/>
          </ac:spMkLst>
        </pc:spChg>
        <pc:spChg chg="add del mod">
          <ac:chgData name="Luanne Stevens" userId="c07d99079094128c" providerId="LiveId" clId="{6AA54E86-5CB5-4392-A498-AD493AFE9852}" dt="2026-08-31T21:05:59.035" v="17867" actId="478"/>
          <ac:spMkLst>
            <pc:docMk/>
            <pc:sldMk cId="40126863" sldId="1041"/>
            <ac:spMk id="5" creationId="{CC16E21C-02AD-3B09-B1DF-C618DA3898E6}"/>
          </ac:spMkLst>
        </pc:spChg>
        <pc:picChg chg="mod">
          <ac:chgData name="Luanne Stevens" userId="c07d99079094128c" providerId="LiveId" clId="{6AA54E86-5CB5-4392-A498-AD493AFE9852}" dt="2026-08-31T21:06:16.807" v="17870" actId="1076"/>
          <ac:picMkLst>
            <pc:docMk/>
            <pc:sldMk cId="40126863" sldId="1041"/>
            <ac:picMk id="4" creationId="{E7D3C3FE-8EA2-3F14-2BFE-598092D256BA}"/>
          </ac:picMkLst>
        </pc:picChg>
        <pc:picChg chg="mod">
          <ac:chgData name="Luanne Stevens" userId="c07d99079094128c" providerId="LiveId" clId="{6AA54E86-5CB5-4392-A498-AD493AFE9852}" dt="2026-08-31T21:06:16.807" v="17870" actId="1076"/>
          <ac:picMkLst>
            <pc:docMk/>
            <pc:sldMk cId="40126863" sldId="1041"/>
            <ac:picMk id="8" creationId="{9D1FEBC1-B19C-8CF6-FA68-E2B991DBE160}"/>
          </ac:picMkLst>
        </pc:picChg>
      </pc:sldChg>
      <pc:sldChg chg="addSp delSp modSp add mod">
        <pc:chgData name="Luanne Stevens" userId="c07d99079094128c" providerId="LiveId" clId="{6AA54E86-5CB5-4392-A498-AD493AFE9852}" dt="2026-08-31T20:56:13.378" v="17796" actId="1076"/>
        <pc:sldMkLst>
          <pc:docMk/>
          <pc:sldMk cId="3611985420" sldId="1042"/>
        </pc:sldMkLst>
        <pc:picChg chg="mod modCrop">
          <ac:chgData name="Luanne Stevens" userId="c07d99079094128c" providerId="LiveId" clId="{6AA54E86-5CB5-4392-A498-AD493AFE9852}" dt="2026-08-31T20:56:13.378" v="17796" actId="1076"/>
          <ac:picMkLst>
            <pc:docMk/>
            <pc:sldMk cId="3611985420" sldId="1042"/>
            <ac:picMk id="3" creationId="{E060A185-6810-DF3E-83D4-6B13666B918A}"/>
          </ac:picMkLst>
        </pc:picChg>
        <pc:picChg chg="add del mod">
          <ac:chgData name="Luanne Stevens" userId="c07d99079094128c" providerId="LiveId" clId="{6AA54E86-5CB5-4392-A498-AD493AFE9852}" dt="2026-08-31T20:55:58.115" v="17793" actId="478"/>
          <ac:picMkLst>
            <pc:docMk/>
            <pc:sldMk cId="3611985420" sldId="1042"/>
            <ac:picMk id="4" creationId="{CBCD264A-435F-3C6B-03DC-E30E8A1AC89C}"/>
          </ac:picMkLst>
        </pc:picChg>
      </pc:sldChg>
      <pc:sldChg chg="modSp add mod">
        <pc:chgData name="Luanne Stevens" userId="c07d99079094128c" providerId="LiveId" clId="{6AA54E86-5CB5-4392-A498-AD493AFE9852}" dt="2026-08-31T20:57:11.387" v="17805" actId="1076"/>
        <pc:sldMkLst>
          <pc:docMk/>
          <pc:sldMk cId="2686485800" sldId="1043"/>
        </pc:sldMkLst>
        <pc:picChg chg="mod modCrop">
          <ac:chgData name="Luanne Stevens" userId="c07d99079094128c" providerId="LiveId" clId="{6AA54E86-5CB5-4392-A498-AD493AFE9852}" dt="2026-08-31T20:57:11.387" v="17805" actId="1076"/>
          <ac:picMkLst>
            <pc:docMk/>
            <pc:sldMk cId="2686485800" sldId="1043"/>
            <ac:picMk id="3" creationId="{882B1454-CFFC-E848-D4E3-5C9EC5CDFDFA}"/>
          </ac:picMkLst>
        </pc:picChg>
      </pc:sldChg>
      <pc:sldChg chg="modSp add mod">
        <pc:chgData name="Luanne Stevens" userId="c07d99079094128c" providerId="LiveId" clId="{6AA54E86-5CB5-4392-A498-AD493AFE9852}" dt="2026-08-31T20:58:51.427" v="17816" actId="1076"/>
        <pc:sldMkLst>
          <pc:docMk/>
          <pc:sldMk cId="551087826" sldId="1044"/>
        </pc:sldMkLst>
        <pc:picChg chg="mod modCrop">
          <ac:chgData name="Luanne Stevens" userId="c07d99079094128c" providerId="LiveId" clId="{6AA54E86-5CB5-4392-A498-AD493AFE9852}" dt="2026-08-31T20:58:51.427" v="17816" actId="1076"/>
          <ac:picMkLst>
            <pc:docMk/>
            <pc:sldMk cId="551087826" sldId="1044"/>
            <ac:picMk id="3" creationId="{9A1AFA35-5B43-1BCF-1380-7C95F9EAF70A}"/>
          </ac:picMkLst>
        </pc:picChg>
      </pc:sldChg>
      <pc:sldChg chg="modSp add mod">
        <pc:chgData name="Luanne Stevens" userId="c07d99079094128c" providerId="LiveId" clId="{6AA54E86-5CB5-4392-A498-AD493AFE9852}" dt="2026-08-31T20:59:14.349" v="17821" actId="1076"/>
        <pc:sldMkLst>
          <pc:docMk/>
          <pc:sldMk cId="1037724897" sldId="1045"/>
        </pc:sldMkLst>
        <pc:picChg chg="mod modCrop">
          <ac:chgData name="Luanne Stevens" userId="c07d99079094128c" providerId="LiveId" clId="{6AA54E86-5CB5-4392-A498-AD493AFE9852}" dt="2026-08-31T20:59:14.349" v="17821" actId="1076"/>
          <ac:picMkLst>
            <pc:docMk/>
            <pc:sldMk cId="1037724897" sldId="1045"/>
            <ac:picMk id="3" creationId="{7CF0324B-EFD5-4767-7A0C-57755EDFD606}"/>
          </ac:picMkLst>
        </pc:picChg>
      </pc:sldChg>
      <pc:sldChg chg="modSp add mod">
        <pc:chgData name="Luanne Stevens" userId="c07d99079094128c" providerId="LiveId" clId="{6AA54E86-5CB5-4392-A498-AD493AFE9852}" dt="2026-08-31T21:00:21.079" v="17825" actId="1076"/>
        <pc:sldMkLst>
          <pc:docMk/>
          <pc:sldMk cId="2555265684" sldId="1046"/>
        </pc:sldMkLst>
        <pc:picChg chg="mod modCrop">
          <ac:chgData name="Luanne Stevens" userId="c07d99079094128c" providerId="LiveId" clId="{6AA54E86-5CB5-4392-A498-AD493AFE9852}" dt="2026-08-31T21:00:21.079" v="17825" actId="1076"/>
          <ac:picMkLst>
            <pc:docMk/>
            <pc:sldMk cId="2555265684" sldId="1046"/>
            <ac:picMk id="3" creationId="{A3B9C4D8-5966-5D86-5EA5-655954CC091D}"/>
          </ac:picMkLst>
        </pc:picChg>
      </pc:sldChg>
      <pc:sldChg chg="addSp modSp add mod">
        <pc:chgData name="Luanne Stevens" userId="c07d99079094128c" providerId="LiveId" clId="{6AA54E86-5CB5-4392-A498-AD493AFE9852}" dt="2026-08-31T21:05:16.893" v="17864" actId="1038"/>
        <pc:sldMkLst>
          <pc:docMk/>
          <pc:sldMk cId="1973472846" sldId="1047"/>
        </pc:sldMkLst>
        <pc:picChg chg="mod modCrop">
          <ac:chgData name="Luanne Stevens" userId="c07d99079094128c" providerId="LiveId" clId="{6AA54E86-5CB5-4392-A498-AD493AFE9852}" dt="2026-08-31T21:03:29.793" v="17844" actId="1076"/>
          <ac:picMkLst>
            <pc:docMk/>
            <pc:sldMk cId="1973472846" sldId="1047"/>
            <ac:picMk id="3" creationId="{113BAA6F-AB31-C1C8-B24D-1BF923081C0B}"/>
          </ac:picMkLst>
        </pc:picChg>
        <pc:picChg chg="add mod modCrop">
          <ac:chgData name="Luanne Stevens" userId="c07d99079094128c" providerId="LiveId" clId="{6AA54E86-5CB5-4392-A498-AD493AFE9852}" dt="2026-08-31T21:05:16.893" v="17864" actId="1038"/>
          <ac:picMkLst>
            <pc:docMk/>
            <pc:sldMk cId="1973472846" sldId="1047"/>
            <ac:picMk id="4" creationId="{0E8952C5-22A5-1AC8-0216-10172784A5FF}"/>
          </ac:picMkLst>
        </pc:picChg>
      </pc:sldChg>
      <pc:sldChg chg="modSp add mod ord">
        <pc:chgData name="Luanne Stevens" userId="c07d99079094128c" providerId="LiveId" clId="{6AA54E86-5CB5-4392-A498-AD493AFE9852}" dt="2026-08-31T21:02:27.010" v="17839" actId="1076"/>
        <pc:sldMkLst>
          <pc:docMk/>
          <pc:sldMk cId="2885697859" sldId="1048"/>
        </pc:sldMkLst>
        <pc:picChg chg="mod modCrop">
          <ac:chgData name="Luanne Stevens" userId="c07d99079094128c" providerId="LiveId" clId="{6AA54E86-5CB5-4392-A498-AD493AFE9852}" dt="2026-08-31T21:02:27.010" v="17839" actId="1076"/>
          <ac:picMkLst>
            <pc:docMk/>
            <pc:sldMk cId="2885697859" sldId="1048"/>
            <ac:picMk id="3" creationId="{EF68CDC9-D5DB-F200-AA18-4D011CC91983}"/>
          </ac:picMkLst>
        </pc:picChg>
      </pc:sldChg>
      <pc:sldChg chg="addSp delSp modSp add mod">
        <pc:chgData name="Luanne Stevens" userId="c07d99079094128c" providerId="LiveId" clId="{6AA54E86-5CB5-4392-A498-AD493AFE9852}" dt="2026-08-31T21:05:00.920" v="17855" actId="1076"/>
        <pc:sldMkLst>
          <pc:docMk/>
          <pc:sldMk cId="4213850793" sldId="1049"/>
        </pc:sldMkLst>
        <pc:picChg chg="del">
          <ac:chgData name="Luanne Stevens" userId="c07d99079094128c" providerId="LiveId" clId="{6AA54E86-5CB5-4392-A498-AD493AFE9852}" dt="2026-08-31T21:04:17.601" v="17848" actId="478"/>
          <ac:picMkLst>
            <pc:docMk/>
            <pc:sldMk cId="4213850793" sldId="1049"/>
            <ac:picMk id="4" creationId="{25BB3FAB-85FB-0E01-43DE-1ECA6557A61A}"/>
          </ac:picMkLst>
        </pc:picChg>
        <pc:picChg chg="add mod modCrop">
          <ac:chgData name="Luanne Stevens" userId="c07d99079094128c" providerId="LiveId" clId="{6AA54E86-5CB5-4392-A498-AD493AFE9852}" dt="2026-08-31T21:05:00.920" v="17855" actId="1076"/>
          <ac:picMkLst>
            <pc:docMk/>
            <pc:sldMk cId="4213850793" sldId="1049"/>
            <ac:picMk id="5" creationId="{EB741F56-E3CA-DD7D-1644-B3B792550CFE}"/>
          </ac:picMkLst>
        </pc:picChg>
      </pc:sldChg>
      <pc:sldChg chg="addSp modSp new mod">
        <pc:chgData name="Luanne Stevens" userId="c07d99079094128c" providerId="LiveId" clId="{6AA54E86-5CB5-4392-A498-AD493AFE9852}" dt="2026-08-31T21:25:46.751" v="17911" actId="1076"/>
        <pc:sldMkLst>
          <pc:docMk/>
          <pc:sldMk cId="530658363" sldId="1050"/>
        </pc:sldMkLst>
        <pc:picChg chg="add mod modCrop">
          <ac:chgData name="Luanne Stevens" userId="c07d99079094128c" providerId="LiveId" clId="{6AA54E86-5CB5-4392-A498-AD493AFE9852}" dt="2026-08-31T21:25:46.751" v="17911" actId="1076"/>
          <ac:picMkLst>
            <pc:docMk/>
            <pc:sldMk cId="530658363" sldId="1050"/>
            <ac:picMk id="3" creationId="{205B4B9D-71CF-27CF-F3FA-C51B0297547F}"/>
          </ac:picMkLst>
        </pc:picChg>
      </pc:sldChg>
      <pc:sldChg chg="add mod modShow">
        <pc:chgData name="Luanne Stevens" userId="c07d99079094128c" providerId="LiveId" clId="{6AA54E86-5CB5-4392-A498-AD493AFE9852}" dt="2026-08-31T21:29:36.937" v="17913" actId="34476"/>
        <pc:sldMkLst>
          <pc:docMk/>
          <pc:sldMk cId="3912649705" sldId="1051"/>
        </pc:sldMkLst>
      </pc:sldChg>
    </pc:docChg>
  </pc:docChgLst>
  <pc:docChgLst>
    <pc:chgData name="Brett Cohen" userId="2b14dd70-ab46-45b5-9a87-218b93fe817e" providerId="ADAL" clId="{9BE72A72-79A0-5AAB-A827-E264B888F352}"/>
    <pc:docChg chg="undo custSel addSld delSld modSld sldOrd modSection">
      <pc:chgData name="Brett Cohen" userId="2b14dd70-ab46-45b5-9a87-218b93fe817e" providerId="ADAL" clId="{9BE72A72-79A0-5AAB-A827-E264B888F352}" dt="2026-08-31T15:53:31.017" v="3642" actId="2696"/>
      <pc:docMkLst>
        <pc:docMk/>
      </pc:docMkLst>
      <pc:sldChg chg="modSp mod">
        <pc:chgData name="Brett Cohen" userId="2b14dd70-ab46-45b5-9a87-218b93fe817e" providerId="ADAL" clId="{9BE72A72-79A0-5AAB-A827-E264B888F352}" dt="2026-08-18T09:32:54.479" v="1096" actId="20577"/>
        <pc:sldMkLst>
          <pc:docMk/>
          <pc:sldMk cId="340630380" sldId="321"/>
        </pc:sldMkLst>
        <pc:spChg chg="mod">
          <ac:chgData name="Brett Cohen" userId="2b14dd70-ab46-45b5-9a87-218b93fe817e" providerId="ADAL" clId="{9BE72A72-79A0-5AAB-A827-E264B888F352}" dt="2026-08-18T09:32:54.479" v="1096" actId="20577"/>
          <ac:spMkLst>
            <pc:docMk/>
            <pc:sldMk cId="340630380" sldId="321"/>
            <ac:spMk id="2" creationId="{AA411146-6074-4DAA-8D4B-8F5D2D21D1DC}"/>
          </ac:spMkLst>
        </pc:spChg>
      </pc:sldChg>
      <pc:sldChg chg="delSp modSp mod">
        <pc:chgData name="Brett Cohen" userId="2b14dd70-ab46-45b5-9a87-218b93fe817e" providerId="ADAL" clId="{9BE72A72-79A0-5AAB-A827-E264B888F352}" dt="2026-08-28T11:53:16.533" v="3351" actId="20577"/>
        <pc:sldMkLst>
          <pc:docMk/>
          <pc:sldMk cId="3925724790" sldId="333"/>
        </pc:sldMkLst>
        <pc:spChg chg="mod">
          <ac:chgData name="Brett Cohen" userId="2b14dd70-ab46-45b5-9a87-218b93fe817e" providerId="ADAL" clId="{9BE72A72-79A0-5AAB-A827-E264B888F352}" dt="2026-08-28T11:53:16.533" v="3351" actId="20577"/>
          <ac:spMkLst>
            <pc:docMk/>
            <pc:sldMk cId="3925724790" sldId="333"/>
            <ac:spMk id="2" creationId="{C280CCEF-4FBA-4673-BF7C-D4D5177011BB}"/>
          </ac:spMkLst>
        </pc:spChg>
        <pc:spChg chg="mod">
          <ac:chgData name="Brett Cohen" userId="2b14dd70-ab46-45b5-9a87-218b93fe817e" providerId="ADAL" clId="{9BE72A72-79A0-5AAB-A827-E264B888F352}" dt="2026-08-28T11:53:10.389" v="3344" actId="20577"/>
          <ac:spMkLst>
            <pc:docMk/>
            <pc:sldMk cId="3925724790" sldId="333"/>
            <ac:spMk id="7" creationId="{0D595578-4445-8848-8B5B-DE98F9124992}"/>
          </ac:spMkLst>
        </pc:spChg>
      </pc:sldChg>
      <pc:sldChg chg="addSp delSp modSp new mod modClrScheme chgLayout">
        <pc:chgData name="Brett Cohen" userId="2b14dd70-ab46-45b5-9a87-218b93fe817e" providerId="ADAL" clId="{9BE72A72-79A0-5AAB-A827-E264B888F352}" dt="2026-08-25T15:12:12.004" v="1364" actId="478"/>
        <pc:sldMkLst>
          <pc:docMk/>
          <pc:sldMk cId="3761329809" sldId="444"/>
        </pc:sldMkLst>
        <pc:spChg chg="add mod ord">
          <ac:chgData name="Brett Cohen" userId="2b14dd70-ab46-45b5-9a87-218b93fe817e" providerId="ADAL" clId="{9BE72A72-79A0-5AAB-A827-E264B888F352}" dt="2026-08-25T15:12:03.742" v="1361" actId="20577"/>
          <ac:spMkLst>
            <pc:docMk/>
            <pc:sldMk cId="3761329809" sldId="444"/>
            <ac:spMk id="7" creationId="{CCF36665-F4CE-5880-7591-3C8EE32C4784}"/>
          </ac:spMkLst>
        </pc:spChg>
      </pc:sldChg>
      <pc:sldChg chg="addSp modSp add mod">
        <pc:chgData name="Brett Cohen" userId="2b14dd70-ab46-45b5-9a87-218b93fe817e" providerId="ADAL" clId="{9BE72A72-79A0-5AAB-A827-E264B888F352}" dt="2026-08-18T09:35:47.746" v="1294" actId="1076"/>
        <pc:sldMkLst>
          <pc:docMk/>
          <pc:sldMk cId="4262711697" sldId="446"/>
        </pc:sldMkLst>
        <pc:spChg chg="mod">
          <ac:chgData name="Brett Cohen" userId="2b14dd70-ab46-45b5-9a87-218b93fe817e" providerId="ADAL" clId="{9BE72A72-79A0-5AAB-A827-E264B888F352}" dt="2026-08-18T09:35:11.678" v="1290"/>
          <ac:spMkLst>
            <pc:docMk/>
            <pc:sldMk cId="4262711697" sldId="446"/>
            <ac:spMk id="2" creationId="{4FF07B95-2A23-C11B-10DC-5B62A44A26C6}"/>
          </ac:spMkLst>
        </pc:spChg>
        <pc:spChg chg="mod">
          <ac:chgData name="Brett Cohen" userId="2b14dd70-ab46-45b5-9a87-218b93fe817e" providerId="ADAL" clId="{9BE72A72-79A0-5AAB-A827-E264B888F352}" dt="2026-08-18T09:35:02.745" v="1289" actId="20577"/>
          <ac:spMkLst>
            <pc:docMk/>
            <pc:sldMk cId="4262711697" sldId="446"/>
            <ac:spMk id="3" creationId="{7FCEF4ED-C562-7C48-BC02-5EAE8EC656BC}"/>
          </ac:spMkLst>
        </pc:spChg>
        <pc:picChg chg="add mod">
          <ac:chgData name="Brett Cohen" userId="2b14dd70-ab46-45b5-9a87-218b93fe817e" providerId="ADAL" clId="{9BE72A72-79A0-5AAB-A827-E264B888F352}" dt="2026-08-18T09:35:47.746" v="1294" actId="1076"/>
          <ac:picMkLst>
            <pc:docMk/>
            <pc:sldMk cId="4262711697" sldId="446"/>
            <ac:picMk id="4" creationId="{4D140E6F-F52E-C6F5-E429-65BFCE97E9AF}"/>
          </ac:picMkLst>
        </pc:picChg>
      </pc:sldChg>
      <pc:sldChg chg="addSp delSp modSp add mod">
        <pc:chgData name="Brett Cohen" userId="2b14dd70-ab46-45b5-9a87-218b93fe817e" providerId="ADAL" clId="{9BE72A72-79A0-5AAB-A827-E264B888F352}" dt="2026-08-18T09:36:24.958" v="1304" actId="1076"/>
        <pc:sldMkLst>
          <pc:docMk/>
          <pc:sldMk cId="2888255674" sldId="447"/>
        </pc:sldMkLst>
        <pc:spChg chg="mod">
          <ac:chgData name="Brett Cohen" userId="2b14dd70-ab46-45b5-9a87-218b93fe817e" providerId="ADAL" clId="{9BE72A72-79A0-5AAB-A827-E264B888F352}" dt="2026-08-18T09:36:05.190" v="1299"/>
          <ac:spMkLst>
            <pc:docMk/>
            <pc:sldMk cId="2888255674" sldId="447"/>
            <ac:spMk id="2" creationId="{62EB7F93-A6A1-3D96-E73A-F97FA9A2790D}"/>
          </ac:spMkLst>
        </pc:spChg>
        <pc:spChg chg="mod">
          <ac:chgData name="Brett Cohen" userId="2b14dd70-ab46-45b5-9a87-218b93fe817e" providerId="ADAL" clId="{9BE72A72-79A0-5AAB-A827-E264B888F352}" dt="2026-08-18T09:35:54.687" v="1298" actId="20577"/>
          <ac:spMkLst>
            <pc:docMk/>
            <pc:sldMk cId="2888255674" sldId="447"/>
            <ac:spMk id="3" creationId="{59370675-49D9-8D63-03FE-BA240C232088}"/>
          </ac:spMkLst>
        </pc:spChg>
        <pc:picChg chg="add mod">
          <ac:chgData name="Brett Cohen" userId="2b14dd70-ab46-45b5-9a87-218b93fe817e" providerId="ADAL" clId="{9BE72A72-79A0-5AAB-A827-E264B888F352}" dt="2026-08-18T09:36:24.958" v="1304" actId="1076"/>
          <ac:picMkLst>
            <pc:docMk/>
            <pc:sldMk cId="2888255674" sldId="447"/>
            <ac:picMk id="5" creationId="{FAA85AEC-00A0-808C-3185-8F46BDC24BB2}"/>
          </ac:picMkLst>
        </pc:picChg>
      </pc:sldChg>
      <pc:sldChg chg="add mod modShow">
        <pc:chgData name="Brett Cohen" userId="2b14dd70-ab46-45b5-9a87-218b93fe817e" providerId="ADAL" clId="{9BE72A72-79A0-5AAB-A827-E264B888F352}" dt="2026-08-31T15:44:03.774" v="3602" actId="729"/>
        <pc:sldMkLst>
          <pc:docMk/>
          <pc:sldMk cId="513397063" sldId="899"/>
        </pc:sldMkLst>
      </pc:sldChg>
      <pc:sldChg chg="addSp delSp modSp mod">
        <pc:chgData name="Brett Cohen" userId="2b14dd70-ab46-45b5-9a87-218b93fe817e" providerId="ADAL" clId="{9BE72A72-79A0-5AAB-A827-E264B888F352}" dt="2026-08-31T15:49:45.101" v="3641" actId="1076"/>
        <pc:sldMkLst>
          <pc:docMk/>
          <pc:sldMk cId="2105380172" sldId="927"/>
        </pc:sldMkLst>
        <pc:spChg chg="del">
          <ac:chgData name="Brett Cohen" userId="2b14dd70-ab46-45b5-9a87-218b93fe817e" providerId="ADAL" clId="{9BE72A72-79A0-5AAB-A827-E264B888F352}" dt="2026-08-31T15:49:34.538" v="3637" actId="478"/>
          <ac:spMkLst>
            <pc:docMk/>
            <pc:sldMk cId="2105380172" sldId="927"/>
            <ac:spMk id="2" creationId="{5B7A587D-19C6-CB1B-E145-FAB766D29CC5}"/>
          </ac:spMkLst>
        </pc:spChg>
        <pc:spChg chg="add del mod">
          <ac:chgData name="Brett Cohen" userId="2b14dd70-ab46-45b5-9a87-218b93fe817e" providerId="ADAL" clId="{9BE72A72-79A0-5AAB-A827-E264B888F352}" dt="2026-08-31T15:49:37.067" v="3638" actId="478"/>
          <ac:spMkLst>
            <pc:docMk/>
            <pc:sldMk cId="2105380172" sldId="927"/>
            <ac:spMk id="4" creationId="{935D5C55-099E-468F-3051-CAF694327ACE}"/>
          </ac:spMkLst>
        </pc:spChg>
        <pc:picChg chg="mod">
          <ac:chgData name="Brett Cohen" userId="2b14dd70-ab46-45b5-9a87-218b93fe817e" providerId="ADAL" clId="{9BE72A72-79A0-5AAB-A827-E264B888F352}" dt="2026-08-31T15:49:45.101" v="3641" actId="1076"/>
          <ac:picMkLst>
            <pc:docMk/>
            <pc:sldMk cId="2105380172" sldId="927"/>
            <ac:picMk id="7" creationId="{3FE14840-CB0E-5F21-119B-E59A1CB1977B}"/>
          </ac:picMkLst>
        </pc:picChg>
      </pc:sldChg>
      <pc:sldChg chg="modSp mod">
        <pc:chgData name="Brett Cohen" userId="2b14dd70-ab46-45b5-9a87-218b93fe817e" providerId="ADAL" clId="{9BE72A72-79A0-5AAB-A827-E264B888F352}" dt="2026-08-28T11:54:43.120" v="3521" actId="20577"/>
        <pc:sldMkLst>
          <pc:docMk/>
          <pc:sldMk cId="1576520772" sldId="947"/>
        </pc:sldMkLst>
        <pc:spChg chg="mod">
          <ac:chgData name="Brett Cohen" userId="2b14dd70-ab46-45b5-9a87-218b93fe817e" providerId="ADAL" clId="{9BE72A72-79A0-5AAB-A827-E264B888F352}" dt="2026-08-28T11:54:43.120" v="3521" actId="20577"/>
          <ac:spMkLst>
            <pc:docMk/>
            <pc:sldMk cId="1576520772" sldId="947"/>
            <ac:spMk id="3" creationId="{F20644CC-1BB4-EA33-6580-C398F4A9B403}"/>
          </ac:spMkLst>
        </pc:spChg>
      </pc:sldChg>
      <pc:sldChg chg="addSp delSp modSp add del mod">
        <pc:chgData name="Brett Cohen" userId="2b14dd70-ab46-45b5-9a87-218b93fe817e" providerId="ADAL" clId="{9BE72A72-79A0-5AAB-A827-E264B888F352}" dt="2026-08-26T07:07:27.054" v="1653" actId="1076"/>
        <pc:sldMkLst>
          <pc:docMk/>
          <pc:sldMk cId="287774206" sldId="961"/>
        </pc:sldMkLst>
        <pc:spChg chg="mod">
          <ac:chgData name="Brett Cohen" userId="2b14dd70-ab46-45b5-9a87-218b93fe817e" providerId="ADAL" clId="{9BE72A72-79A0-5AAB-A827-E264B888F352}" dt="2026-08-26T07:03:30.158" v="1649" actId="20577"/>
          <ac:spMkLst>
            <pc:docMk/>
            <pc:sldMk cId="287774206" sldId="961"/>
            <ac:spMk id="3" creationId="{0375EC8B-E9FD-B7FF-0871-BF24703A8FF8}"/>
          </ac:spMkLst>
        </pc:spChg>
        <pc:picChg chg="add mod">
          <ac:chgData name="Brett Cohen" userId="2b14dd70-ab46-45b5-9a87-218b93fe817e" providerId="ADAL" clId="{9BE72A72-79A0-5AAB-A827-E264B888F352}" dt="2026-08-26T07:07:27.054" v="1653" actId="1076"/>
          <ac:picMkLst>
            <pc:docMk/>
            <pc:sldMk cId="287774206" sldId="961"/>
            <ac:picMk id="7" creationId="{4718FF41-2052-101C-44D2-7991D39C61DB}"/>
          </ac:picMkLst>
        </pc:picChg>
      </pc:sldChg>
      <pc:sldChg chg="addSp delSp modSp mod">
        <pc:chgData name="Brett Cohen" userId="2b14dd70-ab46-45b5-9a87-218b93fe817e" providerId="ADAL" clId="{9BE72A72-79A0-5AAB-A827-E264B888F352}" dt="2026-08-25T15:35:09.434" v="1414" actId="1076"/>
        <pc:sldMkLst>
          <pc:docMk/>
          <pc:sldMk cId="3421301102" sldId="965"/>
        </pc:sldMkLst>
        <pc:picChg chg="add mod modCrop">
          <ac:chgData name="Brett Cohen" userId="2b14dd70-ab46-45b5-9a87-218b93fe817e" providerId="ADAL" clId="{9BE72A72-79A0-5AAB-A827-E264B888F352}" dt="2026-08-25T15:34:26.536" v="1405" actId="1076"/>
          <ac:picMkLst>
            <pc:docMk/>
            <pc:sldMk cId="3421301102" sldId="965"/>
            <ac:picMk id="4" creationId="{DF833F7A-2BF1-47B4-136C-5D77EEF05E74}"/>
          </ac:picMkLst>
        </pc:picChg>
        <pc:picChg chg="add mod modCrop">
          <ac:chgData name="Brett Cohen" userId="2b14dd70-ab46-45b5-9a87-218b93fe817e" providerId="ADAL" clId="{9BE72A72-79A0-5AAB-A827-E264B888F352}" dt="2026-08-25T15:35:04.284" v="1413" actId="1076"/>
          <ac:picMkLst>
            <pc:docMk/>
            <pc:sldMk cId="3421301102" sldId="965"/>
            <ac:picMk id="5" creationId="{244BBED6-FA09-CAD3-393C-BF2EBFE41FDD}"/>
          </ac:picMkLst>
        </pc:picChg>
        <pc:picChg chg="mod modCrop">
          <ac:chgData name="Brett Cohen" userId="2b14dd70-ab46-45b5-9a87-218b93fe817e" providerId="ADAL" clId="{9BE72A72-79A0-5AAB-A827-E264B888F352}" dt="2026-08-25T15:35:09.434" v="1414" actId="1076"/>
          <ac:picMkLst>
            <pc:docMk/>
            <pc:sldMk cId="3421301102" sldId="965"/>
            <ac:picMk id="8" creationId="{9C544F0D-E7D3-8F8E-1E86-CC956A463F15}"/>
          </ac:picMkLst>
        </pc:picChg>
      </pc:sldChg>
      <pc:sldChg chg="modSp mod">
        <pc:chgData name="Brett Cohen" userId="2b14dd70-ab46-45b5-9a87-218b93fe817e" providerId="ADAL" clId="{9BE72A72-79A0-5AAB-A827-E264B888F352}" dt="2026-08-25T15:45:22.664" v="1447" actId="20577"/>
        <pc:sldMkLst>
          <pc:docMk/>
          <pc:sldMk cId="3972188145" sldId="990"/>
        </pc:sldMkLst>
        <pc:spChg chg="mod">
          <ac:chgData name="Brett Cohen" userId="2b14dd70-ab46-45b5-9a87-218b93fe817e" providerId="ADAL" clId="{9BE72A72-79A0-5AAB-A827-E264B888F352}" dt="2026-08-25T15:45:22.664" v="1447" actId="20577"/>
          <ac:spMkLst>
            <pc:docMk/>
            <pc:sldMk cId="3972188145" sldId="990"/>
            <ac:spMk id="3" creationId="{5390A77F-FA66-6EAA-4730-CA7DB2E296E1}"/>
          </ac:spMkLst>
        </pc:spChg>
      </pc:sldChg>
      <pc:sldChg chg="add mod modShow">
        <pc:chgData name="Brett Cohen" userId="2b14dd70-ab46-45b5-9a87-218b93fe817e" providerId="ADAL" clId="{9BE72A72-79A0-5AAB-A827-E264B888F352}" dt="2026-08-31T15:48:18.625" v="3632" actId="729"/>
        <pc:sldMkLst>
          <pc:docMk/>
          <pc:sldMk cId="1395334720" sldId="996"/>
        </pc:sldMkLst>
      </pc:sldChg>
      <pc:sldChg chg="add mod modShow">
        <pc:chgData name="Brett Cohen" userId="2b14dd70-ab46-45b5-9a87-218b93fe817e" providerId="ADAL" clId="{9BE72A72-79A0-5AAB-A827-E264B888F352}" dt="2026-08-31T15:47:00.519" v="3625" actId="729"/>
        <pc:sldMkLst>
          <pc:docMk/>
          <pc:sldMk cId="2625535326" sldId="997"/>
        </pc:sldMkLst>
      </pc:sldChg>
      <pc:sldChg chg="addSp delSp modSp new mod">
        <pc:chgData name="Brett Cohen" userId="2b14dd70-ab46-45b5-9a87-218b93fe817e" providerId="ADAL" clId="{9BE72A72-79A0-5AAB-A827-E264B888F352}" dt="2026-08-26T09:21:57.321" v="1738" actId="207"/>
        <pc:sldMkLst>
          <pc:docMk/>
          <pc:sldMk cId="1533332592" sldId="1000"/>
        </pc:sldMkLst>
        <pc:spChg chg="add mod">
          <ac:chgData name="Brett Cohen" userId="2b14dd70-ab46-45b5-9a87-218b93fe817e" providerId="ADAL" clId="{9BE72A72-79A0-5AAB-A827-E264B888F352}" dt="2026-08-26T09:21:57.321" v="1738" actId="207"/>
          <ac:spMkLst>
            <pc:docMk/>
            <pc:sldMk cId="1533332592" sldId="1000"/>
            <ac:spMk id="6" creationId="{AC8FBC32-FA42-8BEF-CFDC-8CC25F936CDA}"/>
          </ac:spMkLst>
        </pc:spChg>
        <pc:picChg chg="add mod">
          <ac:chgData name="Brett Cohen" userId="2b14dd70-ab46-45b5-9a87-218b93fe817e" providerId="ADAL" clId="{9BE72A72-79A0-5AAB-A827-E264B888F352}" dt="2026-08-26T09:21:37.037" v="1734" actId="1076"/>
          <ac:picMkLst>
            <pc:docMk/>
            <pc:sldMk cId="1533332592" sldId="1000"/>
            <ac:picMk id="4" creationId="{C0B923B5-D3D9-0D53-2C25-EAE54D1677E2}"/>
          </ac:picMkLst>
        </pc:picChg>
      </pc:sldChg>
      <pc:sldChg chg="addSp delSp modSp new mod">
        <pc:chgData name="Brett Cohen" userId="2b14dd70-ab46-45b5-9a87-218b93fe817e" providerId="ADAL" clId="{9BE72A72-79A0-5AAB-A827-E264B888F352}" dt="2026-08-26T09:23:24.298" v="1746" actId="1076"/>
        <pc:sldMkLst>
          <pc:docMk/>
          <pc:sldMk cId="80690817" sldId="1001"/>
        </pc:sldMkLst>
        <pc:spChg chg="add mod">
          <ac:chgData name="Brett Cohen" userId="2b14dd70-ab46-45b5-9a87-218b93fe817e" providerId="ADAL" clId="{9BE72A72-79A0-5AAB-A827-E264B888F352}" dt="2026-08-26T09:23:24.298" v="1746" actId="1076"/>
          <ac:spMkLst>
            <pc:docMk/>
            <pc:sldMk cId="80690817" sldId="1001"/>
            <ac:spMk id="6" creationId="{AAC5B737-A61F-6DA1-8690-4F184FEE2837}"/>
          </ac:spMkLst>
        </pc:spChg>
        <pc:picChg chg="add mod">
          <ac:chgData name="Brett Cohen" userId="2b14dd70-ab46-45b5-9a87-218b93fe817e" providerId="ADAL" clId="{9BE72A72-79A0-5AAB-A827-E264B888F352}" dt="2026-08-26T09:22:58.654" v="1742" actId="1076"/>
          <ac:picMkLst>
            <pc:docMk/>
            <pc:sldMk cId="80690817" sldId="1001"/>
            <ac:picMk id="4" creationId="{0C98B2C5-FD79-5CB2-63B5-D013F065ADFD}"/>
          </ac:picMkLst>
        </pc:picChg>
      </pc:sldChg>
      <pc:sldChg chg="addSp delSp modSp new mod">
        <pc:chgData name="Brett Cohen" userId="2b14dd70-ab46-45b5-9a87-218b93fe817e" providerId="ADAL" clId="{9BE72A72-79A0-5AAB-A827-E264B888F352}" dt="2026-08-26T09:24:23.800" v="1754" actId="1076"/>
        <pc:sldMkLst>
          <pc:docMk/>
          <pc:sldMk cId="3050297167" sldId="1002"/>
        </pc:sldMkLst>
        <pc:spChg chg="add mod">
          <ac:chgData name="Brett Cohen" userId="2b14dd70-ab46-45b5-9a87-218b93fe817e" providerId="ADAL" clId="{9BE72A72-79A0-5AAB-A827-E264B888F352}" dt="2026-08-26T09:24:23.800" v="1754" actId="1076"/>
          <ac:spMkLst>
            <pc:docMk/>
            <pc:sldMk cId="3050297167" sldId="1002"/>
            <ac:spMk id="6" creationId="{5F4A97AE-9E11-B390-1B30-59834247817A}"/>
          </ac:spMkLst>
        </pc:spChg>
        <pc:picChg chg="add mod">
          <ac:chgData name="Brett Cohen" userId="2b14dd70-ab46-45b5-9a87-218b93fe817e" providerId="ADAL" clId="{9BE72A72-79A0-5AAB-A827-E264B888F352}" dt="2026-08-26T09:23:54.337" v="1750" actId="1076"/>
          <ac:picMkLst>
            <pc:docMk/>
            <pc:sldMk cId="3050297167" sldId="1002"/>
            <ac:picMk id="4" creationId="{7F4292AB-EFB6-B864-7AE5-90AECBA08A7B}"/>
          </ac:picMkLst>
        </pc:picChg>
      </pc:sldChg>
      <pc:sldChg chg="addSp delSp modSp new mod">
        <pc:chgData name="Brett Cohen" userId="2b14dd70-ab46-45b5-9a87-218b93fe817e" providerId="ADAL" clId="{9BE72A72-79A0-5AAB-A827-E264B888F352}" dt="2026-08-26T09:25:35.951" v="1762" actId="1076"/>
        <pc:sldMkLst>
          <pc:docMk/>
          <pc:sldMk cId="206955717" sldId="1003"/>
        </pc:sldMkLst>
        <pc:spChg chg="add mod">
          <ac:chgData name="Brett Cohen" userId="2b14dd70-ab46-45b5-9a87-218b93fe817e" providerId="ADAL" clId="{9BE72A72-79A0-5AAB-A827-E264B888F352}" dt="2026-08-26T09:25:35.951" v="1762" actId="1076"/>
          <ac:spMkLst>
            <pc:docMk/>
            <pc:sldMk cId="206955717" sldId="1003"/>
            <ac:spMk id="6" creationId="{83AC8A12-A3CB-EBC2-399B-C3E17E060BD9}"/>
          </ac:spMkLst>
        </pc:spChg>
        <pc:picChg chg="add mod">
          <ac:chgData name="Brett Cohen" userId="2b14dd70-ab46-45b5-9a87-218b93fe817e" providerId="ADAL" clId="{9BE72A72-79A0-5AAB-A827-E264B888F352}" dt="2026-08-26T09:25:11.317" v="1758" actId="1076"/>
          <ac:picMkLst>
            <pc:docMk/>
            <pc:sldMk cId="206955717" sldId="1003"/>
            <ac:picMk id="4" creationId="{982CB8FB-3789-B857-973F-86295A07782C}"/>
          </ac:picMkLst>
        </pc:picChg>
      </pc:sldChg>
      <pc:sldChg chg="modSp mod">
        <pc:chgData name="Brett Cohen" userId="2b14dd70-ab46-45b5-9a87-218b93fe817e" providerId="ADAL" clId="{9BE72A72-79A0-5AAB-A827-E264B888F352}" dt="2026-08-31T15:35:19.232" v="3531" actId="1076"/>
        <pc:sldMkLst>
          <pc:docMk/>
          <pc:sldMk cId="4110097073" sldId="1010"/>
        </pc:sldMkLst>
        <pc:picChg chg="mod modCrop">
          <ac:chgData name="Brett Cohen" userId="2b14dd70-ab46-45b5-9a87-218b93fe817e" providerId="ADAL" clId="{9BE72A72-79A0-5AAB-A827-E264B888F352}" dt="2026-08-31T15:35:19.232" v="3531" actId="1076"/>
          <ac:picMkLst>
            <pc:docMk/>
            <pc:sldMk cId="4110097073" sldId="1010"/>
            <ac:picMk id="7" creationId="{A027FA3A-16AF-9E31-3F2E-154703EE1A4F}"/>
          </ac:picMkLst>
        </pc:picChg>
      </pc:sldChg>
      <pc:sldChg chg="modSp mod">
        <pc:chgData name="Brett Cohen" userId="2b14dd70-ab46-45b5-9a87-218b93fe817e" providerId="ADAL" clId="{9BE72A72-79A0-5AAB-A827-E264B888F352}" dt="2026-08-31T15:39:23.902" v="3569" actId="14100"/>
        <pc:sldMkLst>
          <pc:docMk/>
          <pc:sldMk cId="892952700" sldId="1014"/>
        </pc:sldMkLst>
        <pc:picChg chg="mod modCrop">
          <ac:chgData name="Brett Cohen" userId="2b14dd70-ab46-45b5-9a87-218b93fe817e" providerId="ADAL" clId="{9BE72A72-79A0-5AAB-A827-E264B888F352}" dt="2026-08-31T15:39:23.902" v="3569" actId="14100"/>
          <ac:picMkLst>
            <pc:docMk/>
            <pc:sldMk cId="892952700" sldId="1014"/>
            <ac:picMk id="3" creationId="{EB534959-AD65-C75C-C5FD-A0AE86631A56}"/>
          </ac:picMkLst>
        </pc:picChg>
      </pc:sldChg>
      <pc:sldChg chg="addSp modSp mod">
        <pc:chgData name="Brett Cohen" userId="2b14dd70-ab46-45b5-9a87-218b93fe817e" providerId="ADAL" clId="{9BE72A72-79A0-5AAB-A827-E264B888F352}" dt="2026-08-31T15:42:38.529" v="3599" actId="732"/>
        <pc:sldMkLst>
          <pc:docMk/>
          <pc:sldMk cId="2958464639" sldId="1017"/>
        </pc:sldMkLst>
        <pc:picChg chg="add mod modCrop">
          <ac:chgData name="Brett Cohen" userId="2b14dd70-ab46-45b5-9a87-218b93fe817e" providerId="ADAL" clId="{9BE72A72-79A0-5AAB-A827-E264B888F352}" dt="2026-08-31T15:40:35.330" v="3576" actId="732"/>
          <ac:picMkLst>
            <pc:docMk/>
            <pc:sldMk cId="2958464639" sldId="1017"/>
            <ac:picMk id="2" creationId="{7CC68C82-6915-2DBB-0AB9-F52EFC126F65}"/>
          </ac:picMkLst>
        </pc:picChg>
        <pc:picChg chg="mod modCrop">
          <ac:chgData name="Brett Cohen" userId="2b14dd70-ab46-45b5-9a87-218b93fe817e" providerId="ADAL" clId="{9BE72A72-79A0-5AAB-A827-E264B888F352}" dt="2026-08-31T15:42:21.312" v="3597" actId="1076"/>
          <ac:picMkLst>
            <pc:docMk/>
            <pc:sldMk cId="2958464639" sldId="1017"/>
            <ac:picMk id="3" creationId="{96D0F8C3-EAE1-AB83-765A-A81869AD5BF3}"/>
          </ac:picMkLst>
        </pc:picChg>
        <pc:picChg chg="add mod modCrop">
          <ac:chgData name="Brett Cohen" userId="2b14dd70-ab46-45b5-9a87-218b93fe817e" providerId="ADAL" clId="{9BE72A72-79A0-5AAB-A827-E264B888F352}" dt="2026-08-31T15:42:26.878" v="3598" actId="1076"/>
          <ac:picMkLst>
            <pc:docMk/>
            <pc:sldMk cId="2958464639" sldId="1017"/>
            <ac:picMk id="4" creationId="{3E2E5E94-ACA8-233A-0CF4-360C9D909D9B}"/>
          </ac:picMkLst>
        </pc:picChg>
        <pc:picChg chg="add mod modCrop">
          <ac:chgData name="Brett Cohen" userId="2b14dd70-ab46-45b5-9a87-218b93fe817e" providerId="ADAL" clId="{9BE72A72-79A0-5AAB-A827-E264B888F352}" dt="2026-08-31T15:42:38.529" v="3599" actId="732"/>
          <ac:picMkLst>
            <pc:docMk/>
            <pc:sldMk cId="2958464639" sldId="1017"/>
            <ac:picMk id="5" creationId="{4308502A-B30D-019A-A7A1-6C96F459B2EC}"/>
          </ac:picMkLst>
        </pc:picChg>
      </pc:sldChg>
      <pc:sldChg chg="del">
        <pc:chgData name="Brett Cohen" userId="2b14dd70-ab46-45b5-9a87-218b93fe817e" providerId="ADAL" clId="{9BE72A72-79A0-5AAB-A827-E264B888F352}" dt="2026-08-31T15:53:31.017" v="3642" actId="2696"/>
        <pc:sldMkLst>
          <pc:docMk/>
          <pc:sldMk cId="3561021338" sldId="1021"/>
        </pc:sldMkLst>
      </pc:sldChg>
      <pc:sldChg chg="mod modShow">
        <pc:chgData name="Brett Cohen" userId="2b14dd70-ab46-45b5-9a87-218b93fe817e" providerId="ADAL" clId="{9BE72A72-79A0-5AAB-A827-E264B888F352}" dt="2026-08-31T15:48:09.777" v="3631" actId="729"/>
        <pc:sldMkLst>
          <pc:docMk/>
          <pc:sldMk cId="2165594519" sldId="1022"/>
        </pc:sldMkLst>
      </pc:sldChg>
      <pc:sldChg chg="add mod modShow">
        <pc:chgData name="Brett Cohen" userId="2b14dd70-ab46-45b5-9a87-218b93fe817e" providerId="ADAL" clId="{9BE72A72-79A0-5AAB-A827-E264B888F352}" dt="2026-08-31T15:38:28.846" v="3561" actId="729"/>
        <pc:sldMkLst>
          <pc:docMk/>
          <pc:sldMk cId="1629895237" sldId="1037"/>
        </pc:sldMkLst>
      </pc:sldChg>
      <pc:sldChg chg="modSp add del mod">
        <pc:chgData name="Brett Cohen" userId="2b14dd70-ab46-45b5-9a87-218b93fe817e" providerId="ADAL" clId="{9BE72A72-79A0-5AAB-A827-E264B888F352}" dt="2026-08-31T15:34:01.558" v="3527" actId="2696"/>
        <pc:sldMkLst>
          <pc:docMk/>
          <pc:sldMk cId="2521849606" sldId="1037"/>
        </pc:sldMkLst>
        <pc:picChg chg="mod modCrop">
          <ac:chgData name="Brett Cohen" userId="2b14dd70-ab46-45b5-9a87-218b93fe817e" providerId="ADAL" clId="{9BE72A72-79A0-5AAB-A827-E264B888F352}" dt="2026-08-31T15:33:28.726" v="3526" actId="732"/>
          <ac:picMkLst>
            <pc:docMk/>
            <pc:sldMk cId="2521849606" sldId="1037"/>
            <ac:picMk id="7" creationId="{08BA5813-A92A-470A-7F07-2A33595A6125}"/>
          </ac:picMkLst>
        </pc:picChg>
      </pc:sldChg>
      <pc:sldChg chg="addSp modSp add mod">
        <pc:chgData name="Brett Cohen" userId="2b14dd70-ab46-45b5-9a87-218b93fe817e" providerId="ADAL" clId="{9BE72A72-79A0-5AAB-A827-E264B888F352}" dt="2026-08-31T15:38:15.335" v="3560" actId="1076"/>
        <pc:sldMkLst>
          <pc:docMk/>
          <pc:sldMk cId="733522144" sldId="1038"/>
        </pc:sldMkLst>
        <pc:picChg chg="add mod">
          <ac:chgData name="Brett Cohen" userId="2b14dd70-ab46-45b5-9a87-218b93fe817e" providerId="ADAL" clId="{9BE72A72-79A0-5AAB-A827-E264B888F352}" dt="2026-08-31T15:35:49.002" v="3536" actId="571"/>
          <ac:picMkLst>
            <pc:docMk/>
            <pc:sldMk cId="733522144" sldId="1038"/>
            <ac:picMk id="2" creationId="{E0FC6E6B-ECCA-A2B3-3189-9CC7917456AC}"/>
          </ac:picMkLst>
        </pc:picChg>
        <pc:picChg chg="add mod modCrop">
          <ac:chgData name="Brett Cohen" userId="2b14dd70-ab46-45b5-9a87-218b93fe817e" providerId="ADAL" clId="{9BE72A72-79A0-5AAB-A827-E264B888F352}" dt="2026-08-31T15:38:15.335" v="3560" actId="1076"/>
          <ac:picMkLst>
            <pc:docMk/>
            <pc:sldMk cId="733522144" sldId="1038"/>
            <ac:picMk id="3" creationId="{63C05FEC-EF71-885D-44B3-A5631BD4279D}"/>
          </ac:picMkLst>
        </pc:picChg>
        <pc:picChg chg="mod modCrop">
          <ac:chgData name="Brett Cohen" userId="2b14dd70-ab46-45b5-9a87-218b93fe817e" providerId="ADAL" clId="{9BE72A72-79A0-5AAB-A827-E264B888F352}" dt="2026-08-31T15:38:10.736" v="3559" actId="732"/>
          <ac:picMkLst>
            <pc:docMk/>
            <pc:sldMk cId="733522144" sldId="1038"/>
            <ac:picMk id="7" creationId="{DD4E8B15-0C4F-918F-2375-F57CF82EB2ED}"/>
          </ac:picMkLst>
        </pc:picChg>
      </pc:sldChg>
      <pc:sldChg chg="addSp modSp add mod">
        <pc:chgData name="Brett Cohen" userId="2b14dd70-ab46-45b5-9a87-218b93fe817e" providerId="ADAL" clId="{9BE72A72-79A0-5AAB-A827-E264B888F352}" dt="2026-08-31T15:37:17.856" v="3550" actId="14100"/>
        <pc:sldMkLst>
          <pc:docMk/>
          <pc:sldMk cId="3292682719" sldId="1039"/>
        </pc:sldMkLst>
        <pc:picChg chg="add mod modCrop">
          <ac:chgData name="Brett Cohen" userId="2b14dd70-ab46-45b5-9a87-218b93fe817e" providerId="ADAL" clId="{9BE72A72-79A0-5AAB-A827-E264B888F352}" dt="2026-08-31T15:37:17.856" v="3550" actId="14100"/>
          <ac:picMkLst>
            <pc:docMk/>
            <pc:sldMk cId="3292682719" sldId="1039"/>
            <ac:picMk id="2" creationId="{13F506FF-4ACB-1832-8A8D-ACD7E6771E5E}"/>
          </ac:picMkLst>
        </pc:picChg>
        <pc:picChg chg="mod modCrop">
          <ac:chgData name="Brett Cohen" userId="2b14dd70-ab46-45b5-9a87-218b93fe817e" providerId="ADAL" clId="{9BE72A72-79A0-5AAB-A827-E264B888F352}" dt="2026-08-31T15:37:09.455" v="3548" actId="14100"/>
          <ac:picMkLst>
            <pc:docMk/>
            <pc:sldMk cId="3292682719" sldId="1039"/>
            <ac:picMk id="7" creationId="{416131CA-8E30-7112-3982-2905CFA78BBA}"/>
          </ac:picMkLst>
        </pc:picChg>
      </pc:sldChg>
      <pc:sldChg chg="modSp add mod ord">
        <pc:chgData name="Brett Cohen" userId="2b14dd70-ab46-45b5-9a87-218b93fe817e" providerId="ADAL" clId="{9BE72A72-79A0-5AAB-A827-E264B888F352}" dt="2026-08-31T15:39:06.209" v="3566" actId="20578"/>
        <pc:sldMkLst>
          <pc:docMk/>
          <pc:sldMk cId="3228986362" sldId="1040"/>
        </pc:sldMkLst>
        <pc:picChg chg="mod modCrop">
          <ac:chgData name="Brett Cohen" userId="2b14dd70-ab46-45b5-9a87-218b93fe817e" providerId="ADAL" clId="{9BE72A72-79A0-5AAB-A827-E264B888F352}" dt="2026-08-31T15:39:02.987" v="3565" actId="14100"/>
          <ac:picMkLst>
            <pc:docMk/>
            <pc:sldMk cId="3228986362" sldId="1040"/>
            <ac:picMk id="3" creationId="{557AACA3-C879-7155-EBF8-8F90AC79B62F}"/>
          </ac:picMkLst>
        </pc:picChg>
      </pc:sldChg>
      <pc:sldChg chg="addSp delSp modSp add mod">
        <pc:chgData name="Brett Cohen" userId="2b14dd70-ab46-45b5-9a87-218b93fe817e" providerId="ADAL" clId="{9BE72A72-79A0-5AAB-A827-E264B888F352}" dt="2026-08-31T15:48:02.574" v="3630" actId="14100"/>
        <pc:sldMkLst>
          <pc:docMk/>
          <pc:sldMk cId="40126863" sldId="1041"/>
        </pc:sldMkLst>
        <pc:spChg chg="mod">
          <ac:chgData name="Brett Cohen" userId="2b14dd70-ab46-45b5-9a87-218b93fe817e" providerId="ADAL" clId="{9BE72A72-79A0-5AAB-A827-E264B888F352}" dt="2026-08-31T15:46:53.546" v="3624" actId="1035"/>
          <ac:spMkLst>
            <pc:docMk/>
            <pc:sldMk cId="40126863" sldId="1041"/>
            <ac:spMk id="2" creationId="{B681AE5D-2572-62B5-9299-60472124ADEE}"/>
          </ac:spMkLst>
        </pc:spChg>
        <pc:spChg chg="del">
          <ac:chgData name="Brett Cohen" userId="2b14dd70-ab46-45b5-9a87-218b93fe817e" providerId="ADAL" clId="{9BE72A72-79A0-5AAB-A827-E264B888F352}" dt="2026-08-31T15:46:33.110" v="3604" actId="478"/>
          <ac:spMkLst>
            <pc:docMk/>
            <pc:sldMk cId="40126863" sldId="1041"/>
            <ac:spMk id="3" creationId="{26378F2D-3148-A95E-8065-621DFD9FE31D}"/>
          </ac:spMkLst>
        </pc:spChg>
        <pc:spChg chg="del">
          <ac:chgData name="Brett Cohen" userId="2b14dd70-ab46-45b5-9a87-218b93fe817e" providerId="ADAL" clId="{9BE72A72-79A0-5AAB-A827-E264B888F352}" dt="2026-08-31T15:46:40.388" v="3606" actId="478"/>
          <ac:spMkLst>
            <pc:docMk/>
            <pc:sldMk cId="40126863" sldId="1041"/>
            <ac:spMk id="5" creationId="{6D9BA721-BF72-74BE-664A-AD01B470A23B}"/>
          </ac:spMkLst>
        </pc:spChg>
        <pc:spChg chg="add del mod">
          <ac:chgData name="Brett Cohen" userId="2b14dd70-ab46-45b5-9a87-218b93fe817e" providerId="ADAL" clId="{9BE72A72-79A0-5AAB-A827-E264B888F352}" dt="2026-08-31T15:46:37.871" v="3605" actId="478"/>
          <ac:spMkLst>
            <pc:docMk/>
            <pc:sldMk cId="40126863" sldId="1041"/>
            <ac:spMk id="7" creationId="{ADE029FB-7E95-EB88-8F22-27CBD0AC7623}"/>
          </ac:spMkLst>
        </pc:spChg>
        <pc:picChg chg="mod modCrop">
          <ac:chgData name="Brett Cohen" userId="2b14dd70-ab46-45b5-9a87-218b93fe817e" providerId="ADAL" clId="{9BE72A72-79A0-5AAB-A827-E264B888F352}" dt="2026-08-31T15:47:20.425" v="3626" actId="732"/>
          <ac:picMkLst>
            <pc:docMk/>
            <pc:sldMk cId="40126863" sldId="1041"/>
            <ac:picMk id="4" creationId="{E7D3C3FE-8EA2-3F14-2BFE-598092D256BA}"/>
          </ac:picMkLst>
        </pc:picChg>
        <pc:picChg chg="add mod modCrop">
          <ac:chgData name="Brett Cohen" userId="2b14dd70-ab46-45b5-9a87-218b93fe817e" providerId="ADAL" clId="{9BE72A72-79A0-5AAB-A827-E264B888F352}" dt="2026-08-31T15:48:02.574" v="3630" actId="14100"/>
          <ac:picMkLst>
            <pc:docMk/>
            <pc:sldMk cId="40126863" sldId="1041"/>
            <ac:picMk id="8" creationId="{9D1FEBC1-B19C-8CF6-FA68-E2B991DBE160}"/>
          </ac:picMkLst>
        </pc:picChg>
      </pc:sldChg>
      <pc:sldChg chg="add del">
        <pc:chgData name="Brett Cohen" userId="2b14dd70-ab46-45b5-9a87-218b93fe817e" providerId="ADAL" clId="{9BE72A72-79A0-5AAB-A827-E264B888F352}" dt="2026-08-31T15:42:42.681" v="3600" actId="2696"/>
        <pc:sldMkLst>
          <pc:docMk/>
          <pc:sldMk cId="3852936657" sldId="1041"/>
        </pc:sldMkLst>
      </pc:sldChg>
      <pc:sldChg chg="add del">
        <pc:chgData name="Brett Cohen" userId="2b14dd70-ab46-45b5-9a87-218b93fe817e" providerId="ADAL" clId="{9BE72A72-79A0-5AAB-A827-E264B888F352}" dt="2026-08-31T15:42:42.689" v="3601" actId="2696"/>
        <pc:sldMkLst>
          <pc:docMk/>
          <pc:sldMk cId="149957365" sldId="104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079AF0-07F4-0449-A25D-380AB7D618EA}" type="doc">
      <dgm:prSet loTypeId="urn:microsoft.com/office/officeart/2005/8/layout/orgChart1" loCatId="" qsTypeId="urn:microsoft.com/office/officeart/2005/8/quickstyle/simple4#1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8AAB8AA8-6650-1B45-A9E0-6A1BD9A52450}">
      <dgm:prSet phldrT="[Text]"/>
      <dgm:spPr>
        <a:xfrm>
          <a:off x="1342108" y="1038774"/>
          <a:ext cx="1107137" cy="553568"/>
        </a:xfrm>
        <a:solidFill>
          <a:srgbClr val="65C938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Transportation</a:t>
          </a:r>
        </a:p>
      </dgm:t>
    </dgm:pt>
    <dgm:pt modelId="{F42E7625-1C51-D447-8AB0-972EDA13A6A7}" type="parTrans" cxnId="{0AAB8F4C-0C83-3A42-AD06-921DE061E1D8}">
      <dgm:prSet/>
      <dgm:spPr>
        <a:xfrm>
          <a:off x="1895677" y="806275"/>
          <a:ext cx="2009454" cy="232498"/>
        </a:xfr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408A3CE-EA62-F745-9390-7042D081EEB2}" type="sibTrans" cxnId="{0AAB8F4C-0C83-3A42-AD06-921DE061E1D8}">
      <dgm:prSet/>
      <dgm:spPr/>
      <dgm:t>
        <a:bodyPr/>
        <a:lstStyle/>
        <a:p>
          <a:endParaRPr lang="en-US"/>
        </a:p>
      </dgm:t>
    </dgm:pt>
    <dgm:pt modelId="{FA65FA30-46AA-1E4C-A0C7-B7031D8B04F6}">
      <dgm:prSet phldrT="[Text]"/>
      <dgm:spPr>
        <a:xfrm>
          <a:off x="2681744" y="1038774"/>
          <a:ext cx="1107137" cy="553568"/>
        </a:xfrm>
        <a:solidFill>
          <a:srgbClr val="65C938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Waste</a:t>
          </a:r>
        </a:p>
      </dgm:t>
    </dgm:pt>
    <dgm:pt modelId="{00F935F5-58AF-784E-AC2D-256C5D721375}" type="parTrans" cxnId="{9067EAE2-037C-D14D-9EFC-6A902AB0509A}">
      <dgm:prSet/>
      <dgm:spPr>
        <a:xfrm>
          <a:off x="3235313" y="806275"/>
          <a:ext cx="669818" cy="232498"/>
        </a:xfr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D5563481-61B5-6F4B-A203-3402BF0A75A8}" type="sibTrans" cxnId="{9067EAE2-037C-D14D-9EFC-6A902AB0509A}">
      <dgm:prSet/>
      <dgm:spPr/>
      <dgm:t>
        <a:bodyPr/>
        <a:lstStyle/>
        <a:p>
          <a:endParaRPr lang="en-US"/>
        </a:p>
      </dgm:t>
    </dgm:pt>
    <dgm:pt modelId="{07AB33CF-6E8F-B447-B9D1-D88CD35BFCB8}">
      <dgm:prSet/>
      <dgm:spPr>
        <a:xfrm>
          <a:off x="4021380" y="1038774"/>
          <a:ext cx="1107137" cy="553568"/>
        </a:xfrm>
        <a:solidFill>
          <a:srgbClr val="007477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IPPU</a:t>
          </a:r>
        </a:p>
      </dgm:t>
    </dgm:pt>
    <dgm:pt modelId="{63D3A2ED-1480-2848-9A09-FA759653BBC6}" type="parTrans" cxnId="{55F617C7-E261-EE4E-828C-92F7BD882628}">
      <dgm:prSet/>
      <dgm:spPr>
        <a:xfrm>
          <a:off x="3905131" y="806275"/>
          <a:ext cx="669818" cy="232498"/>
        </a:xfr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7A68724-32F5-2A40-85FC-2F19950A3B6A}" type="sibTrans" cxnId="{55F617C7-E261-EE4E-828C-92F7BD882628}">
      <dgm:prSet/>
      <dgm:spPr/>
      <dgm:t>
        <a:bodyPr/>
        <a:lstStyle/>
        <a:p>
          <a:endParaRPr lang="en-US"/>
        </a:p>
      </dgm:t>
    </dgm:pt>
    <dgm:pt modelId="{6B44DE14-2F4E-7140-AA2B-0A1961106609}">
      <dgm:prSet/>
      <dgm:spPr>
        <a:xfrm>
          <a:off x="5361016" y="1038774"/>
          <a:ext cx="1107137" cy="553568"/>
        </a:xfrm>
        <a:solidFill>
          <a:srgbClr val="007477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AFOLU</a:t>
          </a:r>
        </a:p>
      </dgm:t>
    </dgm:pt>
    <dgm:pt modelId="{85AE47F2-840D-4349-8D70-B510D7AEFE16}" type="parTrans" cxnId="{EE1E1CF3-63A6-844C-A9DB-75C7BF014015}">
      <dgm:prSet/>
      <dgm:spPr>
        <a:xfrm>
          <a:off x="3905131" y="806275"/>
          <a:ext cx="2009454" cy="232498"/>
        </a:xfr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01FC47E-95C1-C64D-A3C2-CD4301B44B91}" type="sibTrans" cxnId="{EE1E1CF3-63A6-844C-A9DB-75C7BF014015}">
      <dgm:prSet/>
      <dgm:spPr/>
      <dgm:t>
        <a:bodyPr/>
        <a:lstStyle/>
        <a:p>
          <a:endParaRPr lang="en-US"/>
        </a:p>
      </dgm:t>
    </dgm:pt>
    <dgm:pt modelId="{360F9F39-62E0-5E43-93A9-DD9D7A89D1BF}">
      <dgm:prSet phldrT="[Text]"/>
      <dgm:spPr>
        <a:xfrm>
          <a:off x="2472" y="1038774"/>
          <a:ext cx="1107137" cy="553568"/>
        </a:xfrm>
        <a:solidFill>
          <a:srgbClr val="65C938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Stationary</a:t>
          </a:r>
        </a:p>
      </dgm:t>
    </dgm:pt>
    <dgm:pt modelId="{55311A7E-7A0C-A540-9E88-376106DC5277}" type="sibTrans" cxnId="{55ADFA03-6341-CC46-85CF-A33B3311F598}">
      <dgm:prSet/>
      <dgm:spPr/>
      <dgm:t>
        <a:bodyPr/>
        <a:lstStyle/>
        <a:p>
          <a:endParaRPr lang="en-US"/>
        </a:p>
      </dgm:t>
    </dgm:pt>
    <dgm:pt modelId="{2153A69E-E9E3-E448-BF8A-C908F4FDEEB3}" type="parTrans" cxnId="{55ADFA03-6341-CC46-85CF-A33B3311F598}">
      <dgm:prSet/>
      <dgm:spPr>
        <a:xfrm>
          <a:off x="556041" y="806275"/>
          <a:ext cx="3349090" cy="232498"/>
        </a:xfr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AD6241B-7630-7E4A-8FF3-39434EB75607}">
      <dgm:prSet/>
      <dgm:spPr>
        <a:xfrm>
          <a:off x="279257" y="1824841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Residential</a:t>
          </a:r>
        </a:p>
      </dgm:t>
    </dgm:pt>
    <dgm:pt modelId="{274E4111-07BA-C248-A3E5-26E6E998C65B}" type="parTrans" cxnId="{C9B53398-799D-0341-A932-22C8D201082B}">
      <dgm:prSet/>
      <dgm:spPr>
        <a:xfrm>
          <a:off x="113186" y="1592342"/>
          <a:ext cx="166070" cy="509283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7EACCF6-55E3-A247-9A2D-3D420CB3B6A4}" type="sibTrans" cxnId="{C9B53398-799D-0341-A932-22C8D201082B}">
      <dgm:prSet/>
      <dgm:spPr/>
      <dgm:t>
        <a:bodyPr/>
        <a:lstStyle/>
        <a:p>
          <a:endParaRPr lang="en-US"/>
        </a:p>
      </dgm:t>
    </dgm:pt>
    <dgm:pt modelId="{D4C386A3-4029-8F4A-B234-89F41E0609AA}">
      <dgm:prSet/>
      <dgm:spPr>
        <a:xfrm>
          <a:off x="279257" y="2610909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Commercial &amp; institutional</a:t>
          </a:r>
        </a:p>
      </dgm:t>
    </dgm:pt>
    <dgm:pt modelId="{16FE1337-6BE4-5740-8E01-7C05BE929738}" type="parTrans" cxnId="{736EDAE4-CBB7-994B-8CB0-F39A7C33FA9F}">
      <dgm:prSet/>
      <dgm:spPr>
        <a:xfrm>
          <a:off x="113186" y="1592342"/>
          <a:ext cx="166070" cy="1295350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F2F2740A-8E8B-9042-90EF-F2C32DCC74CB}" type="sibTrans" cxnId="{736EDAE4-CBB7-994B-8CB0-F39A7C33FA9F}">
      <dgm:prSet/>
      <dgm:spPr/>
      <dgm:t>
        <a:bodyPr/>
        <a:lstStyle/>
        <a:p>
          <a:endParaRPr lang="en-US"/>
        </a:p>
      </dgm:t>
    </dgm:pt>
    <dgm:pt modelId="{432CED90-A5B3-2749-BDFE-4B5ECDA2DEF7}">
      <dgm:prSet/>
      <dgm:spPr>
        <a:xfrm>
          <a:off x="279257" y="3396976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Manufacturing</a:t>
          </a:r>
        </a:p>
      </dgm:t>
    </dgm:pt>
    <dgm:pt modelId="{D61CFD0E-D646-1045-BCD8-F3B3CF0D2463}" type="parTrans" cxnId="{75B66C1F-9F25-A84E-8C71-C8B882165150}">
      <dgm:prSet/>
      <dgm:spPr>
        <a:xfrm>
          <a:off x="113186" y="1592342"/>
          <a:ext cx="166070" cy="2081417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93A51FED-7087-0545-BDCE-3606CFA1AFE3}" type="sibTrans" cxnId="{75B66C1F-9F25-A84E-8C71-C8B882165150}">
      <dgm:prSet/>
      <dgm:spPr/>
      <dgm:t>
        <a:bodyPr/>
        <a:lstStyle/>
        <a:p>
          <a:endParaRPr lang="en-US"/>
        </a:p>
      </dgm:t>
    </dgm:pt>
    <dgm:pt modelId="{84B9615C-D13C-DA44-8F27-C79165D8B0F2}">
      <dgm:prSet/>
      <dgm:spPr>
        <a:xfrm>
          <a:off x="279257" y="4183044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Energy industries</a:t>
          </a:r>
        </a:p>
      </dgm:t>
    </dgm:pt>
    <dgm:pt modelId="{6B567BD3-42EE-7F47-8E5E-176E013824E7}" type="parTrans" cxnId="{8158716A-7624-1149-928D-5ACE18839756}">
      <dgm:prSet/>
      <dgm:spPr>
        <a:xfrm>
          <a:off x="113186" y="1592342"/>
          <a:ext cx="166070" cy="2867485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DCDB1BE9-5293-104E-87E2-D21678B97EE0}" type="sibTrans" cxnId="{8158716A-7624-1149-928D-5ACE18839756}">
      <dgm:prSet/>
      <dgm:spPr/>
      <dgm:t>
        <a:bodyPr/>
        <a:lstStyle/>
        <a:p>
          <a:endParaRPr lang="en-US"/>
        </a:p>
      </dgm:t>
    </dgm:pt>
    <dgm:pt modelId="{AB7C9F7D-EAE5-5343-A493-56A583FD6128}">
      <dgm:prSet/>
      <dgm:spPr>
        <a:xfrm>
          <a:off x="279257" y="4969111"/>
          <a:ext cx="1107137" cy="553568"/>
        </a:xfrm>
        <a:solidFill>
          <a:srgbClr val="E4EBE1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Other and fugitive</a:t>
          </a:r>
        </a:p>
      </dgm:t>
    </dgm:pt>
    <dgm:pt modelId="{C09A8804-EB5C-5446-A692-2A178B23CBEA}" type="parTrans" cxnId="{90F0395D-BFFD-6349-8007-C329CA526B0E}">
      <dgm:prSet/>
      <dgm:spPr>
        <a:xfrm>
          <a:off x="113186" y="1592342"/>
          <a:ext cx="166070" cy="3653552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14B9BE22-A71E-554F-8D17-6FBBF63E6A94}" type="sibTrans" cxnId="{90F0395D-BFFD-6349-8007-C329CA526B0E}">
      <dgm:prSet/>
      <dgm:spPr/>
      <dgm:t>
        <a:bodyPr/>
        <a:lstStyle/>
        <a:p>
          <a:endParaRPr lang="en-US"/>
        </a:p>
      </dgm:t>
    </dgm:pt>
    <dgm:pt modelId="{4CBD4F42-81E9-E543-B75F-05B262258833}">
      <dgm:prSet/>
      <dgm:spPr>
        <a:xfrm>
          <a:off x="4298165" y="1824841"/>
          <a:ext cx="1107137" cy="553568"/>
        </a:xfrm>
        <a:solidFill>
          <a:srgbClr val="53A9AD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Industrial processes</a:t>
          </a:r>
        </a:p>
      </dgm:t>
    </dgm:pt>
    <dgm:pt modelId="{95B7B132-0F82-CE4E-89A0-DE3BE8C6EC0F}" type="parTrans" cxnId="{C1043DE0-E099-B048-B668-F29CDD6188AB}">
      <dgm:prSet/>
      <dgm:spPr>
        <a:xfrm>
          <a:off x="4132094" y="1592342"/>
          <a:ext cx="166070" cy="509283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9ED42CB4-210E-894C-B1C7-4D91F62F6C52}" type="sibTrans" cxnId="{C1043DE0-E099-B048-B668-F29CDD6188AB}">
      <dgm:prSet/>
      <dgm:spPr/>
      <dgm:t>
        <a:bodyPr/>
        <a:lstStyle/>
        <a:p>
          <a:endParaRPr lang="en-US"/>
        </a:p>
      </dgm:t>
    </dgm:pt>
    <dgm:pt modelId="{C263C5B5-6CB2-8A43-AFC8-CB9DF8550361}">
      <dgm:prSet/>
      <dgm:spPr>
        <a:xfrm>
          <a:off x="4298165" y="2610909"/>
          <a:ext cx="1107137" cy="553568"/>
        </a:xfrm>
        <a:solidFill>
          <a:srgbClr val="53A9AD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Product use</a:t>
          </a:r>
        </a:p>
      </dgm:t>
    </dgm:pt>
    <dgm:pt modelId="{52C22C8E-C41D-FA42-B543-D61496EF160B}" type="parTrans" cxnId="{D2A644F0-D308-7F45-BCE4-38958624BC81}">
      <dgm:prSet/>
      <dgm:spPr>
        <a:xfrm>
          <a:off x="4132094" y="1592342"/>
          <a:ext cx="166070" cy="1295350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E2F8226-6DE8-B84B-8CF6-A0A1C1939E72}" type="sibTrans" cxnId="{D2A644F0-D308-7F45-BCE4-38958624BC81}">
      <dgm:prSet/>
      <dgm:spPr/>
      <dgm:t>
        <a:bodyPr/>
        <a:lstStyle/>
        <a:p>
          <a:endParaRPr lang="en-US"/>
        </a:p>
      </dgm:t>
    </dgm:pt>
    <dgm:pt modelId="{B6C43497-D543-7B4E-8934-1E5A69E4CBA6}">
      <dgm:prSet/>
      <dgm:spPr>
        <a:xfrm>
          <a:off x="5637801" y="1824841"/>
          <a:ext cx="1107137" cy="553568"/>
        </a:xfrm>
        <a:solidFill>
          <a:srgbClr val="53A9AD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Livestock</a:t>
          </a:r>
        </a:p>
      </dgm:t>
    </dgm:pt>
    <dgm:pt modelId="{202CDC82-FEFF-F94B-A1E3-352BD1B9D959}" type="parTrans" cxnId="{0277BF39-4E21-EC4F-A2AA-20CDEABB06FC}">
      <dgm:prSet/>
      <dgm:spPr>
        <a:xfrm>
          <a:off x="5471730" y="1592342"/>
          <a:ext cx="166070" cy="509283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FB0095C8-51F9-B042-B29B-B9CBB0B67D78}" type="sibTrans" cxnId="{0277BF39-4E21-EC4F-A2AA-20CDEABB06FC}">
      <dgm:prSet/>
      <dgm:spPr/>
      <dgm:t>
        <a:bodyPr/>
        <a:lstStyle/>
        <a:p>
          <a:endParaRPr lang="en-US"/>
        </a:p>
      </dgm:t>
    </dgm:pt>
    <dgm:pt modelId="{751635F1-D7C2-4A4B-B132-A8C5262459B0}">
      <dgm:prSet/>
      <dgm:spPr>
        <a:xfrm>
          <a:off x="5637801" y="2610909"/>
          <a:ext cx="1107137" cy="553568"/>
        </a:xfrm>
        <a:solidFill>
          <a:srgbClr val="53A9AD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Land use</a:t>
          </a:r>
        </a:p>
      </dgm:t>
    </dgm:pt>
    <dgm:pt modelId="{3EF352A3-4C1E-1E47-B493-53D1FA3FEF80}" type="parTrans" cxnId="{9526A7F1-65E5-364B-86B5-9094F716D10C}">
      <dgm:prSet/>
      <dgm:spPr>
        <a:xfrm>
          <a:off x="5471730" y="1592342"/>
          <a:ext cx="166070" cy="1295350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EF35BB1-45B1-9445-A2DA-684BFFD55EED}" type="sibTrans" cxnId="{9526A7F1-65E5-364B-86B5-9094F716D10C}">
      <dgm:prSet/>
      <dgm:spPr/>
      <dgm:t>
        <a:bodyPr/>
        <a:lstStyle/>
        <a:p>
          <a:endParaRPr lang="en-US"/>
        </a:p>
      </dgm:t>
    </dgm:pt>
    <dgm:pt modelId="{31F55CC1-A809-1044-B2E4-C5C0C3B8AF67}">
      <dgm:prSet/>
      <dgm:spPr>
        <a:xfrm>
          <a:off x="5637801" y="3396976"/>
          <a:ext cx="1107137" cy="553568"/>
        </a:xfrm>
        <a:solidFill>
          <a:srgbClr val="53A9AD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Other</a:t>
          </a:r>
        </a:p>
      </dgm:t>
    </dgm:pt>
    <dgm:pt modelId="{5A79CD5D-EB46-8A46-BE9F-DB110F9931E2}" type="parTrans" cxnId="{4E7C6CB3-B404-0042-AAFC-17F11B84C299}">
      <dgm:prSet/>
      <dgm:spPr>
        <a:xfrm>
          <a:off x="5471730" y="1592342"/>
          <a:ext cx="166070" cy="2081417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9E939C3-315E-0E40-9389-7DCBEA141FD6}" type="sibTrans" cxnId="{4E7C6CB3-B404-0042-AAFC-17F11B84C299}">
      <dgm:prSet/>
      <dgm:spPr/>
      <dgm:t>
        <a:bodyPr/>
        <a:lstStyle/>
        <a:p>
          <a:endParaRPr lang="en-US"/>
        </a:p>
      </dgm:t>
    </dgm:pt>
    <dgm:pt modelId="{576CC7AE-A896-4949-8CD5-BF78B8F1EF5F}">
      <dgm:prSet/>
      <dgm:spPr>
        <a:xfrm>
          <a:off x="1618893" y="1824841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Road</a:t>
          </a:r>
        </a:p>
      </dgm:t>
    </dgm:pt>
    <dgm:pt modelId="{12FAEB00-5F44-BB4F-B8D3-27DB1401B58E}" type="parTrans" cxnId="{5162E839-DE96-B144-A47E-8E567E54CCC5}">
      <dgm:prSet/>
      <dgm:spPr>
        <a:xfrm>
          <a:off x="1452822" y="1592342"/>
          <a:ext cx="166070" cy="509283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D929B19A-FF09-5E47-AD84-111D5F8C34BA}" type="sibTrans" cxnId="{5162E839-DE96-B144-A47E-8E567E54CCC5}">
      <dgm:prSet/>
      <dgm:spPr/>
      <dgm:t>
        <a:bodyPr/>
        <a:lstStyle/>
        <a:p>
          <a:endParaRPr lang="en-US"/>
        </a:p>
      </dgm:t>
    </dgm:pt>
    <dgm:pt modelId="{BEDB1008-0B0D-9340-AC29-E80BF4968D41}">
      <dgm:prSet/>
      <dgm:spPr>
        <a:xfrm>
          <a:off x="1618893" y="2610909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Railways</a:t>
          </a:r>
        </a:p>
      </dgm:t>
    </dgm:pt>
    <dgm:pt modelId="{30963BB7-0846-3946-865D-E96AEEF51295}" type="parTrans" cxnId="{AD9A8805-C02B-3E45-A8BC-26843A035A35}">
      <dgm:prSet/>
      <dgm:spPr>
        <a:xfrm>
          <a:off x="1452822" y="1592342"/>
          <a:ext cx="166070" cy="1295350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90555F7-3D65-2E4C-854D-5043F96685B6}" type="sibTrans" cxnId="{AD9A8805-C02B-3E45-A8BC-26843A035A35}">
      <dgm:prSet/>
      <dgm:spPr/>
      <dgm:t>
        <a:bodyPr/>
        <a:lstStyle/>
        <a:p>
          <a:endParaRPr lang="en-US"/>
        </a:p>
      </dgm:t>
    </dgm:pt>
    <dgm:pt modelId="{E68F118A-EB34-E044-90E7-9F57F8463ADF}">
      <dgm:prSet/>
      <dgm:spPr>
        <a:xfrm>
          <a:off x="1618893" y="3396976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Water-borne navigation</a:t>
          </a:r>
        </a:p>
      </dgm:t>
    </dgm:pt>
    <dgm:pt modelId="{D8FB0FB6-C524-4244-A20F-9790F70C7386}" type="parTrans" cxnId="{D4538588-3F3C-B04E-B49C-7E4AB7ABBD3C}">
      <dgm:prSet/>
      <dgm:spPr>
        <a:xfrm>
          <a:off x="1452822" y="1592342"/>
          <a:ext cx="166070" cy="2081417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4BA5BA7-AA0C-4C45-9048-B8FFB03D1F4A}" type="sibTrans" cxnId="{D4538588-3F3C-B04E-B49C-7E4AB7ABBD3C}">
      <dgm:prSet/>
      <dgm:spPr/>
      <dgm:t>
        <a:bodyPr/>
        <a:lstStyle/>
        <a:p>
          <a:endParaRPr lang="en-US"/>
        </a:p>
      </dgm:t>
    </dgm:pt>
    <dgm:pt modelId="{9B3E769F-0852-EF4C-BC94-C1BC3F5CBE08}">
      <dgm:prSet/>
      <dgm:spPr>
        <a:xfrm>
          <a:off x="1618893" y="4183044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Aviation</a:t>
          </a:r>
        </a:p>
      </dgm:t>
    </dgm:pt>
    <dgm:pt modelId="{26ECE207-3612-C94B-9234-087CDC5EC28F}" type="parTrans" cxnId="{1811A93A-EEBD-584C-A306-BCF12577CA55}">
      <dgm:prSet/>
      <dgm:spPr>
        <a:xfrm>
          <a:off x="1452822" y="1592342"/>
          <a:ext cx="166070" cy="2867485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775D8D8-1931-B24A-A90A-54CCDB770B38}" type="sibTrans" cxnId="{1811A93A-EEBD-584C-A306-BCF12577CA55}">
      <dgm:prSet/>
      <dgm:spPr/>
      <dgm:t>
        <a:bodyPr/>
        <a:lstStyle/>
        <a:p>
          <a:endParaRPr lang="en-US"/>
        </a:p>
      </dgm:t>
    </dgm:pt>
    <dgm:pt modelId="{77C6829A-ABC7-A04D-97C6-8B064D08A9F0}">
      <dgm:prSet/>
      <dgm:spPr>
        <a:xfrm>
          <a:off x="2958529" y="1824841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Solid waste disposal</a:t>
          </a:r>
        </a:p>
      </dgm:t>
    </dgm:pt>
    <dgm:pt modelId="{57905C9D-4E21-384C-9D41-B3F467A18585}" type="parTrans" cxnId="{CE977BD4-12F1-F348-9D97-F37833673B5E}">
      <dgm:prSet/>
      <dgm:spPr>
        <a:xfrm>
          <a:off x="2792458" y="1592342"/>
          <a:ext cx="166070" cy="509283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CDC8675-897E-FA40-AAC6-3C06A9520966}" type="sibTrans" cxnId="{CE977BD4-12F1-F348-9D97-F37833673B5E}">
      <dgm:prSet/>
      <dgm:spPr/>
      <dgm:t>
        <a:bodyPr/>
        <a:lstStyle/>
        <a:p>
          <a:endParaRPr lang="en-US"/>
        </a:p>
      </dgm:t>
    </dgm:pt>
    <dgm:pt modelId="{3BE4FD70-ED36-5042-9F9A-2BB1F7BE1BF6}">
      <dgm:prSet/>
      <dgm:spPr>
        <a:xfrm>
          <a:off x="2958529" y="2610909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Biological treatment</a:t>
          </a:r>
        </a:p>
      </dgm:t>
    </dgm:pt>
    <dgm:pt modelId="{D483D432-EE44-724D-991B-293B3B09082C}" type="parTrans" cxnId="{16D291FB-0235-224F-BA0F-54928E38EE2D}">
      <dgm:prSet/>
      <dgm:spPr>
        <a:xfrm>
          <a:off x="2792458" y="1592342"/>
          <a:ext cx="166070" cy="1295350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CE1619B-0AD5-5740-8E80-0812F8C14302}" type="sibTrans" cxnId="{16D291FB-0235-224F-BA0F-54928E38EE2D}">
      <dgm:prSet/>
      <dgm:spPr/>
      <dgm:t>
        <a:bodyPr/>
        <a:lstStyle/>
        <a:p>
          <a:endParaRPr lang="en-US"/>
        </a:p>
      </dgm:t>
    </dgm:pt>
    <dgm:pt modelId="{F74F7EBF-65B3-7248-BF24-31758DE7BBE6}">
      <dgm:prSet/>
      <dgm:spPr>
        <a:xfrm>
          <a:off x="2958529" y="3396976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Incineration and burning</a:t>
          </a:r>
        </a:p>
      </dgm:t>
    </dgm:pt>
    <dgm:pt modelId="{AE3D7FE3-C44F-C349-8A38-1AFFCED804C4}" type="parTrans" cxnId="{5D3604DC-93F5-A34C-A73B-7034309F3CA8}">
      <dgm:prSet/>
      <dgm:spPr>
        <a:xfrm>
          <a:off x="2792458" y="1592342"/>
          <a:ext cx="166070" cy="2081417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DB2E9213-B675-8040-A39C-D651923403BE}" type="sibTrans" cxnId="{5D3604DC-93F5-A34C-A73B-7034309F3CA8}">
      <dgm:prSet/>
      <dgm:spPr/>
      <dgm:t>
        <a:bodyPr/>
        <a:lstStyle/>
        <a:p>
          <a:endParaRPr lang="en-US"/>
        </a:p>
      </dgm:t>
    </dgm:pt>
    <dgm:pt modelId="{B3592194-4D21-F94F-B4B3-3697A8158A6D}">
      <dgm:prSet/>
      <dgm:spPr>
        <a:xfrm>
          <a:off x="2958529" y="4183044"/>
          <a:ext cx="1107137" cy="553568"/>
        </a:xfrm>
        <a:solidFill>
          <a:srgbClr val="E4EBE1">
            <a:lumMod val="75000"/>
          </a:srgbClr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Wastewater treatment</a:t>
          </a:r>
        </a:p>
      </dgm:t>
    </dgm:pt>
    <dgm:pt modelId="{08933969-A54C-B74A-8D53-161EF3020753}" type="parTrans" cxnId="{5724B2E7-47AA-3145-AADF-FFED4B03B9DE}">
      <dgm:prSet/>
      <dgm:spPr>
        <a:xfrm>
          <a:off x="2792458" y="1592342"/>
          <a:ext cx="166070" cy="2867485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F7A604EF-29A9-9143-A0B0-D21DEC3E1071}" type="sibTrans" cxnId="{5724B2E7-47AA-3145-AADF-FFED4B03B9DE}">
      <dgm:prSet/>
      <dgm:spPr/>
      <dgm:t>
        <a:bodyPr/>
        <a:lstStyle/>
        <a:p>
          <a:endParaRPr lang="en-US"/>
        </a:p>
      </dgm:t>
    </dgm:pt>
    <dgm:pt modelId="{B236BD7B-1D5D-7447-BC6A-7DB0338CC360}">
      <dgm:prSet/>
      <dgm:spPr>
        <a:xfrm>
          <a:off x="1618893" y="4969111"/>
          <a:ext cx="1107137" cy="553568"/>
        </a:xfrm>
        <a:solidFill>
          <a:srgbClr val="E4EBE1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Off-road</a:t>
          </a:r>
        </a:p>
      </dgm:t>
    </dgm:pt>
    <dgm:pt modelId="{FA835C03-3791-8A44-BCE0-EC39380BD26F}" type="parTrans" cxnId="{0AED3D6E-203A-5348-A42E-7DB59B76BC4E}">
      <dgm:prSet/>
      <dgm:spPr>
        <a:xfrm>
          <a:off x="1452822" y="1592342"/>
          <a:ext cx="166070" cy="3653552"/>
        </a:xfr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1B28E48-6059-2342-9C32-6C7A7492E8D7}" type="sibTrans" cxnId="{0AED3D6E-203A-5348-A42E-7DB59B76BC4E}">
      <dgm:prSet/>
      <dgm:spPr/>
      <dgm:t>
        <a:bodyPr/>
        <a:lstStyle/>
        <a:p>
          <a:endParaRPr lang="en-US"/>
        </a:p>
      </dgm:t>
    </dgm:pt>
    <dgm:pt modelId="{4483CF19-F7BC-C940-BCFF-FAA2D7B0D6CC}">
      <dgm:prSet/>
      <dgm:spPr>
        <a:xfrm>
          <a:off x="6700652" y="1038774"/>
          <a:ext cx="1107137" cy="553568"/>
        </a:xfrm>
        <a:solidFill>
          <a:srgbClr val="E35E5C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Other scope 3</a:t>
          </a:r>
        </a:p>
      </dgm:t>
    </dgm:pt>
    <dgm:pt modelId="{AFD4A0B8-EF83-F748-9FCA-E7A7E4024732}" type="parTrans" cxnId="{712C8632-0E5B-4143-9AAD-509557ED7346}">
      <dgm:prSet/>
      <dgm:spPr>
        <a:xfrm>
          <a:off x="3905131" y="806275"/>
          <a:ext cx="3349090" cy="232498"/>
        </a:xfr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13FA7F8-46A7-0A41-AE9E-527D942BF878}" type="sibTrans" cxnId="{712C8632-0E5B-4143-9AAD-509557ED7346}">
      <dgm:prSet/>
      <dgm:spPr/>
      <dgm:t>
        <a:bodyPr/>
        <a:lstStyle/>
        <a:p>
          <a:endParaRPr lang="en-US"/>
        </a:p>
      </dgm:t>
    </dgm:pt>
    <dgm:pt modelId="{18670212-2A39-AF45-AF37-C7CB9B7B3E1F}">
      <dgm:prSet phldrT="[Text]"/>
      <dgm:spPr>
        <a:xfrm>
          <a:off x="3351562" y="252706"/>
          <a:ext cx="1107137" cy="553568"/>
        </a:xfrm>
        <a:solidFill>
          <a:srgbClr val="7E7F7E"/>
        </a:solidFill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GPC</a:t>
          </a:r>
        </a:p>
      </dgm:t>
    </dgm:pt>
    <dgm:pt modelId="{129D3EAF-DB17-5947-BD44-CE48A764389F}" type="sibTrans" cxnId="{CDD3D652-FE13-554D-8833-C899D4B30489}">
      <dgm:prSet/>
      <dgm:spPr/>
      <dgm:t>
        <a:bodyPr/>
        <a:lstStyle/>
        <a:p>
          <a:endParaRPr lang="en-US"/>
        </a:p>
      </dgm:t>
    </dgm:pt>
    <dgm:pt modelId="{CAB6ADBD-95C4-354E-BCBC-FAB66373B75B}" type="parTrans" cxnId="{CDD3D652-FE13-554D-8833-C899D4B30489}">
      <dgm:prSet/>
      <dgm:spPr/>
      <dgm:t>
        <a:bodyPr/>
        <a:lstStyle/>
        <a:p>
          <a:endParaRPr lang="en-US"/>
        </a:p>
      </dgm:t>
    </dgm:pt>
    <dgm:pt modelId="{543C0AB3-3634-5E45-BDBB-07B1EF0E7467}" type="pres">
      <dgm:prSet presAssocID="{BE079AF0-07F4-0449-A25D-380AB7D618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94DC298-02BA-2D43-AB3E-746E4EA0C296}" type="pres">
      <dgm:prSet presAssocID="{18670212-2A39-AF45-AF37-C7CB9B7B3E1F}" presName="hierRoot1" presStyleCnt="0">
        <dgm:presLayoutVars>
          <dgm:hierBranch val="init"/>
        </dgm:presLayoutVars>
      </dgm:prSet>
      <dgm:spPr/>
    </dgm:pt>
    <dgm:pt modelId="{FC72814D-40E8-464F-93FF-4D36D84BAD54}" type="pres">
      <dgm:prSet presAssocID="{18670212-2A39-AF45-AF37-C7CB9B7B3E1F}" presName="rootComposite1" presStyleCnt="0"/>
      <dgm:spPr/>
    </dgm:pt>
    <dgm:pt modelId="{6B4EADFE-906A-3147-A6C5-7C02BDF9F904}" type="pres">
      <dgm:prSet presAssocID="{18670212-2A39-AF45-AF37-C7CB9B7B3E1F}" presName="rootText1" presStyleLbl="node0" presStyleIdx="0" presStyleCnt="1" custLinFactNeighborX="-3059" custLinFactNeighborY="-24472">
        <dgm:presLayoutVars>
          <dgm:chPref val="3"/>
        </dgm:presLayoutVars>
      </dgm:prSet>
      <dgm:spPr>
        <a:prstGeom prst="rect">
          <a:avLst/>
        </a:prstGeom>
      </dgm:spPr>
    </dgm:pt>
    <dgm:pt modelId="{09F15D6F-3720-B04D-AF5A-ED47275045C0}" type="pres">
      <dgm:prSet presAssocID="{18670212-2A39-AF45-AF37-C7CB9B7B3E1F}" presName="rootConnector1" presStyleLbl="node1" presStyleIdx="0" presStyleCnt="0"/>
      <dgm:spPr/>
    </dgm:pt>
    <dgm:pt modelId="{2684CB2E-D994-D841-975D-C5BC6AD908E7}" type="pres">
      <dgm:prSet presAssocID="{18670212-2A39-AF45-AF37-C7CB9B7B3E1F}" presName="hierChild2" presStyleCnt="0"/>
      <dgm:spPr/>
    </dgm:pt>
    <dgm:pt modelId="{80D955DE-04FA-2249-8FBB-ABE21EE0B6BF}" type="pres">
      <dgm:prSet presAssocID="{2153A69E-E9E3-E448-BF8A-C908F4FDEEB3}" presName="Name37" presStyleLbl="parChTrans1D2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3349090" y="0"/>
              </a:moveTo>
              <a:lnTo>
                <a:pt x="3349090" y="116249"/>
              </a:lnTo>
              <a:lnTo>
                <a:pt x="0" y="116249"/>
              </a:lnTo>
              <a:lnTo>
                <a:pt x="0" y="232498"/>
              </a:lnTo>
            </a:path>
          </a:pathLst>
        </a:custGeom>
      </dgm:spPr>
    </dgm:pt>
    <dgm:pt modelId="{68C6B677-2A5A-B047-B851-1B4AC343EC50}" type="pres">
      <dgm:prSet presAssocID="{360F9F39-62E0-5E43-93A9-DD9D7A89D1BF}" presName="hierRoot2" presStyleCnt="0">
        <dgm:presLayoutVars>
          <dgm:hierBranch val="init"/>
        </dgm:presLayoutVars>
      </dgm:prSet>
      <dgm:spPr/>
    </dgm:pt>
    <dgm:pt modelId="{CE3683CC-E57A-0144-BBE0-71A201176C78}" type="pres">
      <dgm:prSet presAssocID="{360F9F39-62E0-5E43-93A9-DD9D7A89D1BF}" presName="rootComposite" presStyleCnt="0"/>
      <dgm:spPr/>
    </dgm:pt>
    <dgm:pt modelId="{EE6E64DB-8168-154E-B9F1-F468A2228C91}" type="pres">
      <dgm:prSet presAssocID="{360F9F39-62E0-5E43-93A9-DD9D7A89D1BF}" presName="rootText" presStyleLbl="node2" presStyleIdx="0" presStyleCnt="6" custScaleY="106848">
        <dgm:presLayoutVars>
          <dgm:chPref val="3"/>
        </dgm:presLayoutVars>
      </dgm:prSet>
      <dgm:spPr>
        <a:prstGeom prst="rect">
          <a:avLst/>
        </a:prstGeom>
      </dgm:spPr>
    </dgm:pt>
    <dgm:pt modelId="{1FB1E146-42A4-F64C-88A2-86D0F69BC810}" type="pres">
      <dgm:prSet presAssocID="{360F9F39-62E0-5E43-93A9-DD9D7A89D1BF}" presName="rootConnector" presStyleLbl="node2" presStyleIdx="0" presStyleCnt="6"/>
      <dgm:spPr/>
    </dgm:pt>
    <dgm:pt modelId="{5A37593D-EDB6-E444-B67A-A8CB67B7B9A9}" type="pres">
      <dgm:prSet presAssocID="{360F9F39-62E0-5E43-93A9-DD9D7A89D1BF}" presName="hierChild4" presStyleCnt="0"/>
      <dgm:spPr/>
    </dgm:pt>
    <dgm:pt modelId="{4CD6FD51-0FA4-C648-9F90-DDDF8EC4307B}" type="pres">
      <dgm:prSet presAssocID="{6B567BD3-42EE-7F47-8E5E-176E013824E7}" presName="Name37" presStyleLbl="parChTrans1D3" presStyleIdx="0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85"/>
              </a:lnTo>
              <a:lnTo>
                <a:pt x="166070" y="2867485"/>
              </a:lnTo>
            </a:path>
          </a:pathLst>
        </a:custGeom>
      </dgm:spPr>
    </dgm:pt>
    <dgm:pt modelId="{BDAF733D-D3F9-3145-8503-A2DE199E0042}" type="pres">
      <dgm:prSet presAssocID="{84B9615C-D13C-DA44-8F27-C79165D8B0F2}" presName="hierRoot2" presStyleCnt="0">
        <dgm:presLayoutVars>
          <dgm:hierBranch val="init"/>
        </dgm:presLayoutVars>
      </dgm:prSet>
      <dgm:spPr/>
    </dgm:pt>
    <dgm:pt modelId="{6F7DCBDD-E768-794C-B665-E2CBD85C1637}" type="pres">
      <dgm:prSet presAssocID="{84B9615C-D13C-DA44-8F27-C79165D8B0F2}" presName="rootComposite" presStyleCnt="0"/>
      <dgm:spPr/>
    </dgm:pt>
    <dgm:pt modelId="{6CAD0FE2-58A7-E94F-BE39-CF6E7B92E1C2}" type="pres">
      <dgm:prSet presAssocID="{84B9615C-D13C-DA44-8F27-C79165D8B0F2}" presName="rootText" presStyleLbl="node3" presStyleIdx="0" presStyleCnt="19">
        <dgm:presLayoutVars>
          <dgm:chPref val="3"/>
        </dgm:presLayoutVars>
      </dgm:prSet>
      <dgm:spPr>
        <a:prstGeom prst="rect">
          <a:avLst/>
        </a:prstGeom>
      </dgm:spPr>
    </dgm:pt>
    <dgm:pt modelId="{65451ED1-69BE-CA49-A948-9F8957B1B045}" type="pres">
      <dgm:prSet presAssocID="{84B9615C-D13C-DA44-8F27-C79165D8B0F2}" presName="rootConnector" presStyleLbl="node3" presStyleIdx="0" presStyleCnt="19"/>
      <dgm:spPr/>
    </dgm:pt>
    <dgm:pt modelId="{985273C9-2685-C644-8F63-74C98404ECEB}" type="pres">
      <dgm:prSet presAssocID="{84B9615C-D13C-DA44-8F27-C79165D8B0F2}" presName="hierChild4" presStyleCnt="0"/>
      <dgm:spPr/>
    </dgm:pt>
    <dgm:pt modelId="{75A5043D-39D5-4543-899E-9FF618C38233}" type="pres">
      <dgm:prSet presAssocID="{84B9615C-D13C-DA44-8F27-C79165D8B0F2}" presName="hierChild5" presStyleCnt="0"/>
      <dgm:spPr/>
    </dgm:pt>
    <dgm:pt modelId="{38E26D8E-7287-B24C-8E99-35911A454145}" type="pres">
      <dgm:prSet presAssocID="{274E4111-07BA-C248-A3E5-26E6E998C65B}" presName="Name37" presStyleLbl="parChTrans1D3" presStyleIdx="1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</dgm:spPr>
    </dgm:pt>
    <dgm:pt modelId="{3008D550-0B1F-3040-9A64-07B58BB1CE9A}" type="pres">
      <dgm:prSet presAssocID="{BAD6241B-7630-7E4A-8FF3-39434EB75607}" presName="hierRoot2" presStyleCnt="0">
        <dgm:presLayoutVars>
          <dgm:hierBranch val="init"/>
        </dgm:presLayoutVars>
      </dgm:prSet>
      <dgm:spPr/>
    </dgm:pt>
    <dgm:pt modelId="{11D08827-C3AB-B94C-93F0-00C30D2F7BBF}" type="pres">
      <dgm:prSet presAssocID="{BAD6241B-7630-7E4A-8FF3-39434EB75607}" presName="rootComposite" presStyleCnt="0"/>
      <dgm:spPr/>
    </dgm:pt>
    <dgm:pt modelId="{83CCD284-D64E-BC45-BB11-EA85D8E295B6}" type="pres">
      <dgm:prSet presAssocID="{BAD6241B-7630-7E4A-8FF3-39434EB75607}" presName="rootText" presStyleLbl="node3" presStyleIdx="1" presStyleCnt="19">
        <dgm:presLayoutVars>
          <dgm:chPref val="3"/>
        </dgm:presLayoutVars>
      </dgm:prSet>
      <dgm:spPr>
        <a:prstGeom prst="rect">
          <a:avLst/>
        </a:prstGeom>
      </dgm:spPr>
    </dgm:pt>
    <dgm:pt modelId="{5D091373-7528-274F-92FA-C9EA0325E775}" type="pres">
      <dgm:prSet presAssocID="{BAD6241B-7630-7E4A-8FF3-39434EB75607}" presName="rootConnector" presStyleLbl="node3" presStyleIdx="1" presStyleCnt="19"/>
      <dgm:spPr/>
    </dgm:pt>
    <dgm:pt modelId="{737F2D04-955C-BB46-9659-6EB8BB6C4B15}" type="pres">
      <dgm:prSet presAssocID="{BAD6241B-7630-7E4A-8FF3-39434EB75607}" presName="hierChild4" presStyleCnt="0"/>
      <dgm:spPr/>
    </dgm:pt>
    <dgm:pt modelId="{412BD95B-F95A-B84C-A588-F870437AB802}" type="pres">
      <dgm:prSet presAssocID="{BAD6241B-7630-7E4A-8FF3-39434EB75607}" presName="hierChild5" presStyleCnt="0"/>
      <dgm:spPr/>
    </dgm:pt>
    <dgm:pt modelId="{2EBD7E63-3A1C-3346-8961-8F14159458E8}" type="pres">
      <dgm:prSet presAssocID="{16FE1337-6BE4-5740-8E01-7C05BE929738}" presName="Name37" presStyleLbl="parChTrans1D3" presStyleIdx="2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</dgm:spPr>
    </dgm:pt>
    <dgm:pt modelId="{DD798FC9-6F63-2041-A880-5B11CB23D8EB}" type="pres">
      <dgm:prSet presAssocID="{D4C386A3-4029-8F4A-B234-89F41E0609AA}" presName="hierRoot2" presStyleCnt="0">
        <dgm:presLayoutVars>
          <dgm:hierBranch val="init"/>
        </dgm:presLayoutVars>
      </dgm:prSet>
      <dgm:spPr/>
    </dgm:pt>
    <dgm:pt modelId="{42774162-C4BB-8D4F-8B4A-EAC786D7790F}" type="pres">
      <dgm:prSet presAssocID="{D4C386A3-4029-8F4A-B234-89F41E0609AA}" presName="rootComposite" presStyleCnt="0"/>
      <dgm:spPr/>
    </dgm:pt>
    <dgm:pt modelId="{9BA7C34F-98C9-4B41-9CFA-A1DE699E70DC}" type="pres">
      <dgm:prSet presAssocID="{D4C386A3-4029-8F4A-B234-89F41E0609AA}" presName="rootText" presStyleLbl="node3" presStyleIdx="2" presStyleCnt="19">
        <dgm:presLayoutVars>
          <dgm:chPref val="3"/>
        </dgm:presLayoutVars>
      </dgm:prSet>
      <dgm:spPr>
        <a:prstGeom prst="rect">
          <a:avLst/>
        </a:prstGeom>
      </dgm:spPr>
    </dgm:pt>
    <dgm:pt modelId="{A450180C-8985-AB4A-96E3-5F6007301D9B}" type="pres">
      <dgm:prSet presAssocID="{D4C386A3-4029-8F4A-B234-89F41E0609AA}" presName="rootConnector" presStyleLbl="node3" presStyleIdx="2" presStyleCnt="19"/>
      <dgm:spPr/>
    </dgm:pt>
    <dgm:pt modelId="{75C389EE-E1D8-2441-BE6E-866753A06839}" type="pres">
      <dgm:prSet presAssocID="{D4C386A3-4029-8F4A-B234-89F41E0609AA}" presName="hierChild4" presStyleCnt="0"/>
      <dgm:spPr/>
    </dgm:pt>
    <dgm:pt modelId="{0AD2911D-66D5-5148-A102-EFD25BA7491F}" type="pres">
      <dgm:prSet presAssocID="{D4C386A3-4029-8F4A-B234-89F41E0609AA}" presName="hierChild5" presStyleCnt="0"/>
      <dgm:spPr/>
    </dgm:pt>
    <dgm:pt modelId="{4C2F9D9A-A79D-594B-A25D-CEDD786D92F5}" type="pres">
      <dgm:prSet presAssocID="{D61CFD0E-D646-1045-BCD8-F3B3CF0D2463}" presName="Name37" presStyleLbl="parChTrans1D3" presStyleIdx="3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</dgm:spPr>
    </dgm:pt>
    <dgm:pt modelId="{E94C708C-DDE1-5144-A7EE-4B096695D9A0}" type="pres">
      <dgm:prSet presAssocID="{432CED90-A5B3-2749-BDFE-4B5ECDA2DEF7}" presName="hierRoot2" presStyleCnt="0">
        <dgm:presLayoutVars>
          <dgm:hierBranch val="init"/>
        </dgm:presLayoutVars>
      </dgm:prSet>
      <dgm:spPr/>
    </dgm:pt>
    <dgm:pt modelId="{769F80AF-0C55-AD40-88C6-0296C902A255}" type="pres">
      <dgm:prSet presAssocID="{432CED90-A5B3-2749-BDFE-4B5ECDA2DEF7}" presName="rootComposite" presStyleCnt="0"/>
      <dgm:spPr/>
    </dgm:pt>
    <dgm:pt modelId="{3F763270-C27A-9941-8322-EDDD0D1BCA37}" type="pres">
      <dgm:prSet presAssocID="{432CED90-A5B3-2749-BDFE-4B5ECDA2DEF7}" presName="rootText" presStyleLbl="node3" presStyleIdx="3" presStyleCnt="19">
        <dgm:presLayoutVars>
          <dgm:chPref val="3"/>
        </dgm:presLayoutVars>
      </dgm:prSet>
      <dgm:spPr>
        <a:prstGeom prst="rect">
          <a:avLst/>
        </a:prstGeom>
      </dgm:spPr>
    </dgm:pt>
    <dgm:pt modelId="{106BC8D9-FEC7-0242-B0E6-8BA2945A31E3}" type="pres">
      <dgm:prSet presAssocID="{432CED90-A5B3-2749-BDFE-4B5ECDA2DEF7}" presName="rootConnector" presStyleLbl="node3" presStyleIdx="3" presStyleCnt="19"/>
      <dgm:spPr/>
    </dgm:pt>
    <dgm:pt modelId="{5A0823A2-8DD9-ED4A-8FBF-777584A7B513}" type="pres">
      <dgm:prSet presAssocID="{432CED90-A5B3-2749-BDFE-4B5ECDA2DEF7}" presName="hierChild4" presStyleCnt="0"/>
      <dgm:spPr/>
    </dgm:pt>
    <dgm:pt modelId="{C88EFA25-BE76-8649-8ECC-E03F209C1DF0}" type="pres">
      <dgm:prSet presAssocID="{432CED90-A5B3-2749-BDFE-4B5ECDA2DEF7}" presName="hierChild5" presStyleCnt="0"/>
      <dgm:spPr/>
    </dgm:pt>
    <dgm:pt modelId="{81CFC01D-E254-A743-8274-930D8AEF4E05}" type="pres">
      <dgm:prSet presAssocID="{C09A8804-EB5C-5446-A692-2A178B23CBEA}" presName="Name37" presStyleLbl="parChTrans1D3" presStyleIdx="4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3552"/>
              </a:lnTo>
              <a:lnTo>
                <a:pt x="166070" y="3653552"/>
              </a:lnTo>
            </a:path>
          </a:pathLst>
        </a:custGeom>
      </dgm:spPr>
    </dgm:pt>
    <dgm:pt modelId="{9638A92D-8ADF-6440-B9C2-FD9C262F9A32}" type="pres">
      <dgm:prSet presAssocID="{AB7C9F7D-EAE5-5343-A493-56A583FD6128}" presName="hierRoot2" presStyleCnt="0">
        <dgm:presLayoutVars>
          <dgm:hierBranch val="init"/>
        </dgm:presLayoutVars>
      </dgm:prSet>
      <dgm:spPr/>
    </dgm:pt>
    <dgm:pt modelId="{1C39D478-AA39-5540-92C2-31BE17F9E874}" type="pres">
      <dgm:prSet presAssocID="{AB7C9F7D-EAE5-5343-A493-56A583FD6128}" presName="rootComposite" presStyleCnt="0"/>
      <dgm:spPr/>
    </dgm:pt>
    <dgm:pt modelId="{41B66683-9611-8F4A-AC9E-42CCB664A07C}" type="pres">
      <dgm:prSet presAssocID="{AB7C9F7D-EAE5-5343-A493-56A583FD6128}" presName="rootText" presStyleLbl="node3" presStyleIdx="4" presStyleCnt="19">
        <dgm:presLayoutVars>
          <dgm:chPref val="3"/>
        </dgm:presLayoutVars>
      </dgm:prSet>
      <dgm:spPr>
        <a:prstGeom prst="rect">
          <a:avLst/>
        </a:prstGeom>
      </dgm:spPr>
    </dgm:pt>
    <dgm:pt modelId="{E2349300-4CD1-4843-8912-25048508146E}" type="pres">
      <dgm:prSet presAssocID="{AB7C9F7D-EAE5-5343-A493-56A583FD6128}" presName="rootConnector" presStyleLbl="node3" presStyleIdx="4" presStyleCnt="19"/>
      <dgm:spPr/>
    </dgm:pt>
    <dgm:pt modelId="{1C30DFA0-5E8F-D14E-95CA-5460E3928455}" type="pres">
      <dgm:prSet presAssocID="{AB7C9F7D-EAE5-5343-A493-56A583FD6128}" presName="hierChild4" presStyleCnt="0"/>
      <dgm:spPr/>
    </dgm:pt>
    <dgm:pt modelId="{6FE3E29C-322B-7A48-93DF-F21506A8D9A4}" type="pres">
      <dgm:prSet presAssocID="{AB7C9F7D-EAE5-5343-A493-56A583FD6128}" presName="hierChild5" presStyleCnt="0"/>
      <dgm:spPr/>
    </dgm:pt>
    <dgm:pt modelId="{A1628C7E-3617-8342-943F-D8F632B9DF07}" type="pres">
      <dgm:prSet presAssocID="{360F9F39-62E0-5E43-93A9-DD9D7A89D1BF}" presName="hierChild5" presStyleCnt="0"/>
      <dgm:spPr/>
    </dgm:pt>
    <dgm:pt modelId="{93C4D4B7-4CA2-F44E-8A1D-70BE23AFCB57}" type="pres">
      <dgm:prSet presAssocID="{F42E7625-1C51-D447-8AB0-972EDA13A6A7}" presName="Name37" presStyleLbl="parChTrans1D2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2009454" y="0"/>
              </a:moveTo>
              <a:lnTo>
                <a:pt x="2009454" y="116249"/>
              </a:lnTo>
              <a:lnTo>
                <a:pt x="0" y="116249"/>
              </a:lnTo>
              <a:lnTo>
                <a:pt x="0" y="232498"/>
              </a:lnTo>
            </a:path>
          </a:pathLst>
        </a:custGeom>
      </dgm:spPr>
    </dgm:pt>
    <dgm:pt modelId="{32BCE111-16BC-4B4A-8C8D-5122D6FB539F}" type="pres">
      <dgm:prSet presAssocID="{8AAB8AA8-6650-1B45-A9E0-6A1BD9A52450}" presName="hierRoot2" presStyleCnt="0">
        <dgm:presLayoutVars>
          <dgm:hierBranch val="init"/>
        </dgm:presLayoutVars>
      </dgm:prSet>
      <dgm:spPr/>
    </dgm:pt>
    <dgm:pt modelId="{ED7C6E5F-53A1-0048-9426-512076CABF69}" type="pres">
      <dgm:prSet presAssocID="{8AAB8AA8-6650-1B45-A9E0-6A1BD9A52450}" presName="rootComposite" presStyleCnt="0"/>
      <dgm:spPr/>
    </dgm:pt>
    <dgm:pt modelId="{2FA1FA15-1712-384E-98E4-29F4AB3911CF}" type="pres">
      <dgm:prSet presAssocID="{8AAB8AA8-6650-1B45-A9E0-6A1BD9A52450}" presName="rootText" presStyleLbl="node2" presStyleIdx="1" presStyleCnt="6" custScaleY="104942">
        <dgm:presLayoutVars>
          <dgm:chPref val="3"/>
        </dgm:presLayoutVars>
      </dgm:prSet>
      <dgm:spPr>
        <a:prstGeom prst="rect">
          <a:avLst/>
        </a:prstGeom>
      </dgm:spPr>
    </dgm:pt>
    <dgm:pt modelId="{978846CD-8584-084C-AC0E-1001AACEE92B}" type="pres">
      <dgm:prSet presAssocID="{8AAB8AA8-6650-1B45-A9E0-6A1BD9A52450}" presName="rootConnector" presStyleLbl="node2" presStyleIdx="1" presStyleCnt="6"/>
      <dgm:spPr/>
    </dgm:pt>
    <dgm:pt modelId="{60FF10D0-BC1F-0749-A20B-88D3C7A136DC}" type="pres">
      <dgm:prSet presAssocID="{8AAB8AA8-6650-1B45-A9E0-6A1BD9A52450}" presName="hierChild4" presStyleCnt="0"/>
      <dgm:spPr/>
    </dgm:pt>
    <dgm:pt modelId="{230ED515-8C9F-2447-B3B8-7BCBF9A369D7}" type="pres">
      <dgm:prSet presAssocID="{12FAEB00-5F44-BB4F-B8D3-27DB1401B58E}" presName="Name37" presStyleLbl="parChTrans1D3" presStyleIdx="5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</dgm:spPr>
    </dgm:pt>
    <dgm:pt modelId="{9120B96D-4D93-EB49-870E-247C316E0651}" type="pres">
      <dgm:prSet presAssocID="{576CC7AE-A896-4949-8CD5-BF78B8F1EF5F}" presName="hierRoot2" presStyleCnt="0">
        <dgm:presLayoutVars>
          <dgm:hierBranch val="init"/>
        </dgm:presLayoutVars>
      </dgm:prSet>
      <dgm:spPr/>
    </dgm:pt>
    <dgm:pt modelId="{0D2A2509-AD57-DA40-80D6-3278D5FBE5B0}" type="pres">
      <dgm:prSet presAssocID="{576CC7AE-A896-4949-8CD5-BF78B8F1EF5F}" presName="rootComposite" presStyleCnt="0"/>
      <dgm:spPr/>
    </dgm:pt>
    <dgm:pt modelId="{48698D25-8DEC-D448-BA6F-A30679746929}" type="pres">
      <dgm:prSet presAssocID="{576CC7AE-A896-4949-8CD5-BF78B8F1EF5F}" presName="rootText" presStyleLbl="node3" presStyleIdx="5" presStyleCnt="19">
        <dgm:presLayoutVars>
          <dgm:chPref val="3"/>
        </dgm:presLayoutVars>
      </dgm:prSet>
      <dgm:spPr>
        <a:prstGeom prst="rect">
          <a:avLst/>
        </a:prstGeom>
      </dgm:spPr>
    </dgm:pt>
    <dgm:pt modelId="{C99BD244-35D7-FE40-A85E-305DE9BC2E81}" type="pres">
      <dgm:prSet presAssocID="{576CC7AE-A896-4949-8CD5-BF78B8F1EF5F}" presName="rootConnector" presStyleLbl="node3" presStyleIdx="5" presStyleCnt="19"/>
      <dgm:spPr/>
    </dgm:pt>
    <dgm:pt modelId="{80AA1A21-A8D4-6249-AA8E-E982CFC64311}" type="pres">
      <dgm:prSet presAssocID="{576CC7AE-A896-4949-8CD5-BF78B8F1EF5F}" presName="hierChild4" presStyleCnt="0"/>
      <dgm:spPr/>
    </dgm:pt>
    <dgm:pt modelId="{DEE0949D-1BC3-074D-AC5E-CEAAA797BB17}" type="pres">
      <dgm:prSet presAssocID="{576CC7AE-A896-4949-8CD5-BF78B8F1EF5F}" presName="hierChild5" presStyleCnt="0"/>
      <dgm:spPr/>
    </dgm:pt>
    <dgm:pt modelId="{B4D0EBE4-9CCB-884E-ADBD-3A8B6C12DDA9}" type="pres">
      <dgm:prSet presAssocID="{30963BB7-0846-3946-865D-E96AEEF51295}" presName="Name37" presStyleLbl="parChTrans1D3" presStyleIdx="6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</dgm:spPr>
    </dgm:pt>
    <dgm:pt modelId="{86B6736C-6E85-E04C-A62D-B565FF26EDC5}" type="pres">
      <dgm:prSet presAssocID="{BEDB1008-0B0D-9340-AC29-E80BF4968D41}" presName="hierRoot2" presStyleCnt="0">
        <dgm:presLayoutVars>
          <dgm:hierBranch val="init"/>
        </dgm:presLayoutVars>
      </dgm:prSet>
      <dgm:spPr/>
    </dgm:pt>
    <dgm:pt modelId="{C08D2752-B23E-D645-BE61-EF47F76AA7DC}" type="pres">
      <dgm:prSet presAssocID="{BEDB1008-0B0D-9340-AC29-E80BF4968D41}" presName="rootComposite" presStyleCnt="0"/>
      <dgm:spPr/>
    </dgm:pt>
    <dgm:pt modelId="{6686343E-5008-D648-9B2E-071173937249}" type="pres">
      <dgm:prSet presAssocID="{BEDB1008-0B0D-9340-AC29-E80BF4968D41}" presName="rootText" presStyleLbl="node3" presStyleIdx="6" presStyleCnt="19">
        <dgm:presLayoutVars>
          <dgm:chPref val="3"/>
        </dgm:presLayoutVars>
      </dgm:prSet>
      <dgm:spPr>
        <a:prstGeom prst="rect">
          <a:avLst/>
        </a:prstGeom>
      </dgm:spPr>
    </dgm:pt>
    <dgm:pt modelId="{44582A64-C3DB-CA46-ABD7-7F08657DB891}" type="pres">
      <dgm:prSet presAssocID="{BEDB1008-0B0D-9340-AC29-E80BF4968D41}" presName="rootConnector" presStyleLbl="node3" presStyleIdx="6" presStyleCnt="19"/>
      <dgm:spPr/>
    </dgm:pt>
    <dgm:pt modelId="{2FC3A4C4-8FF2-9A45-958E-488B4C63493C}" type="pres">
      <dgm:prSet presAssocID="{BEDB1008-0B0D-9340-AC29-E80BF4968D41}" presName="hierChild4" presStyleCnt="0"/>
      <dgm:spPr/>
    </dgm:pt>
    <dgm:pt modelId="{DC600DE8-75F4-1043-834F-E2783D0180D3}" type="pres">
      <dgm:prSet presAssocID="{BEDB1008-0B0D-9340-AC29-E80BF4968D41}" presName="hierChild5" presStyleCnt="0"/>
      <dgm:spPr/>
    </dgm:pt>
    <dgm:pt modelId="{C43CC9E6-9CD7-2145-AC5A-E2FC27EC3F59}" type="pres">
      <dgm:prSet presAssocID="{D8FB0FB6-C524-4244-A20F-9790F70C7386}" presName="Name37" presStyleLbl="parChTrans1D3" presStyleIdx="7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</dgm:spPr>
    </dgm:pt>
    <dgm:pt modelId="{C8BCEBC0-1561-224B-BDE7-A796D78764B4}" type="pres">
      <dgm:prSet presAssocID="{E68F118A-EB34-E044-90E7-9F57F8463ADF}" presName="hierRoot2" presStyleCnt="0">
        <dgm:presLayoutVars>
          <dgm:hierBranch val="init"/>
        </dgm:presLayoutVars>
      </dgm:prSet>
      <dgm:spPr/>
    </dgm:pt>
    <dgm:pt modelId="{D8E38248-443E-404C-AEC4-23FF285ACB55}" type="pres">
      <dgm:prSet presAssocID="{E68F118A-EB34-E044-90E7-9F57F8463ADF}" presName="rootComposite" presStyleCnt="0"/>
      <dgm:spPr/>
    </dgm:pt>
    <dgm:pt modelId="{5C56A93D-FEB7-3643-B8B0-3C24E872A9CF}" type="pres">
      <dgm:prSet presAssocID="{E68F118A-EB34-E044-90E7-9F57F8463ADF}" presName="rootText" presStyleLbl="node3" presStyleIdx="7" presStyleCnt="19">
        <dgm:presLayoutVars>
          <dgm:chPref val="3"/>
        </dgm:presLayoutVars>
      </dgm:prSet>
      <dgm:spPr>
        <a:prstGeom prst="rect">
          <a:avLst/>
        </a:prstGeom>
      </dgm:spPr>
    </dgm:pt>
    <dgm:pt modelId="{8B16475E-E982-2044-B0F4-ED2C74B6CD95}" type="pres">
      <dgm:prSet presAssocID="{E68F118A-EB34-E044-90E7-9F57F8463ADF}" presName="rootConnector" presStyleLbl="node3" presStyleIdx="7" presStyleCnt="19"/>
      <dgm:spPr/>
    </dgm:pt>
    <dgm:pt modelId="{D1841C41-B108-A94A-BFDD-A1E0BFA18C58}" type="pres">
      <dgm:prSet presAssocID="{E68F118A-EB34-E044-90E7-9F57F8463ADF}" presName="hierChild4" presStyleCnt="0"/>
      <dgm:spPr/>
    </dgm:pt>
    <dgm:pt modelId="{8661CA92-C16B-C745-B2D5-5FB5D28737BC}" type="pres">
      <dgm:prSet presAssocID="{E68F118A-EB34-E044-90E7-9F57F8463ADF}" presName="hierChild5" presStyleCnt="0"/>
      <dgm:spPr/>
    </dgm:pt>
    <dgm:pt modelId="{B2CFDB36-9D7B-6546-A416-3AC2E2E0023D}" type="pres">
      <dgm:prSet presAssocID="{26ECE207-3612-C94B-9234-087CDC5EC28F}" presName="Name37" presStyleLbl="parChTrans1D3" presStyleIdx="8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85"/>
              </a:lnTo>
              <a:lnTo>
                <a:pt x="166070" y="2867485"/>
              </a:lnTo>
            </a:path>
          </a:pathLst>
        </a:custGeom>
      </dgm:spPr>
    </dgm:pt>
    <dgm:pt modelId="{334D82A4-EC75-E940-9D73-C60CAE9A0B58}" type="pres">
      <dgm:prSet presAssocID="{9B3E769F-0852-EF4C-BC94-C1BC3F5CBE08}" presName="hierRoot2" presStyleCnt="0">
        <dgm:presLayoutVars>
          <dgm:hierBranch val="init"/>
        </dgm:presLayoutVars>
      </dgm:prSet>
      <dgm:spPr/>
    </dgm:pt>
    <dgm:pt modelId="{4A8E9136-2CA3-FA41-9FE7-C15B5CF4BFBF}" type="pres">
      <dgm:prSet presAssocID="{9B3E769F-0852-EF4C-BC94-C1BC3F5CBE08}" presName="rootComposite" presStyleCnt="0"/>
      <dgm:spPr/>
    </dgm:pt>
    <dgm:pt modelId="{6EB20C79-D900-DA4F-8F56-F8696DFDB5B9}" type="pres">
      <dgm:prSet presAssocID="{9B3E769F-0852-EF4C-BC94-C1BC3F5CBE08}" presName="rootText" presStyleLbl="node3" presStyleIdx="8" presStyleCnt="19">
        <dgm:presLayoutVars>
          <dgm:chPref val="3"/>
        </dgm:presLayoutVars>
      </dgm:prSet>
      <dgm:spPr>
        <a:prstGeom prst="rect">
          <a:avLst/>
        </a:prstGeom>
      </dgm:spPr>
    </dgm:pt>
    <dgm:pt modelId="{560D42D4-9DC9-E24D-AEFC-54C1BEE8E32D}" type="pres">
      <dgm:prSet presAssocID="{9B3E769F-0852-EF4C-BC94-C1BC3F5CBE08}" presName="rootConnector" presStyleLbl="node3" presStyleIdx="8" presStyleCnt="19"/>
      <dgm:spPr/>
    </dgm:pt>
    <dgm:pt modelId="{55522C48-9E44-064B-9C82-A06110DE297B}" type="pres">
      <dgm:prSet presAssocID="{9B3E769F-0852-EF4C-BC94-C1BC3F5CBE08}" presName="hierChild4" presStyleCnt="0"/>
      <dgm:spPr/>
    </dgm:pt>
    <dgm:pt modelId="{18EC8200-789B-B040-A962-1F3080CEFAEA}" type="pres">
      <dgm:prSet presAssocID="{9B3E769F-0852-EF4C-BC94-C1BC3F5CBE08}" presName="hierChild5" presStyleCnt="0"/>
      <dgm:spPr/>
    </dgm:pt>
    <dgm:pt modelId="{00FE593F-ACBB-A640-9D3B-8DCC354E9B03}" type="pres">
      <dgm:prSet presAssocID="{FA835C03-3791-8A44-BCE0-EC39380BD26F}" presName="Name37" presStyleLbl="parChTrans1D3" presStyleIdx="9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3552"/>
              </a:lnTo>
              <a:lnTo>
                <a:pt x="166070" y="3653552"/>
              </a:lnTo>
            </a:path>
          </a:pathLst>
        </a:custGeom>
      </dgm:spPr>
    </dgm:pt>
    <dgm:pt modelId="{D6ABBF79-39D5-A04E-A9FC-4149CF975C18}" type="pres">
      <dgm:prSet presAssocID="{B236BD7B-1D5D-7447-BC6A-7DB0338CC360}" presName="hierRoot2" presStyleCnt="0">
        <dgm:presLayoutVars>
          <dgm:hierBranch val="init"/>
        </dgm:presLayoutVars>
      </dgm:prSet>
      <dgm:spPr/>
    </dgm:pt>
    <dgm:pt modelId="{A1C82819-88F7-5344-9A7B-0E4B7ABB98AD}" type="pres">
      <dgm:prSet presAssocID="{B236BD7B-1D5D-7447-BC6A-7DB0338CC360}" presName="rootComposite" presStyleCnt="0"/>
      <dgm:spPr/>
    </dgm:pt>
    <dgm:pt modelId="{ECEC8843-34EF-1A42-851B-0A0002827447}" type="pres">
      <dgm:prSet presAssocID="{B236BD7B-1D5D-7447-BC6A-7DB0338CC360}" presName="rootText" presStyleLbl="node3" presStyleIdx="9" presStyleCnt="19">
        <dgm:presLayoutVars>
          <dgm:chPref val="3"/>
        </dgm:presLayoutVars>
      </dgm:prSet>
      <dgm:spPr>
        <a:prstGeom prst="rect">
          <a:avLst/>
        </a:prstGeom>
      </dgm:spPr>
    </dgm:pt>
    <dgm:pt modelId="{F37CF21B-8833-3D49-99DB-1E94CEA2950B}" type="pres">
      <dgm:prSet presAssocID="{B236BD7B-1D5D-7447-BC6A-7DB0338CC360}" presName="rootConnector" presStyleLbl="node3" presStyleIdx="9" presStyleCnt="19"/>
      <dgm:spPr/>
    </dgm:pt>
    <dgm:pt modelId="{49396FDF-64DF-F04C-8078-D83DDD5B4D32}" type="pres">
      <dgm:prSet presAssocID="{B236BD7B-1D5D-7447-BC6A-7DB0338CC360}" presName="hierChild4" presStyleCnt="0"/>
      <dgm:spPr/>
    </dgm:pt>
    <dgm:pt modelId="{24DB0A95-EA65-7443-8D83-6B3982DB3C9B}" type="pres">
      <dgm:prSet presAssocID="{B236BD7B-1D5D-7447-BC6A-7DB0338CC360}" presName="hierChild5" presStyleCnt="0"/>
      <dgm:spPr/>
    </dgm:pt>
    <dgm:pt modelId="{D2DBBC7D-AAC6-2E4A-96E7-A63F7314DBA9}" type="pres">
      <dgm:prSet presAssocID="{8AAB8AA8-6650-1B45-A9E0-6A1BD9A52450}" presName="hierChild5" presStyleCnt="0"/>
      <dgm:spPr/>
    </dgm:pt>
    <dgm:pt modelId="{9CBD0440-4A7F-CF49-9742-11587A710FA4}" type="pres">
      <dgm:prSet presAssocID="{00F935F5-58AF-784E-AC2D-256C5D721375}" presName="Name37" presStyleLbl="parChTrans1D2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669818" y="0"/>
              </a:moveTo>
              <a:lnTo>
                <a:pt x="669818" y="116249"/>
              </a:lnTo>
              <a:lnTo>
                <a:pt x="0" y="116249"/>
              </a:lnTo>
              <a:lnTo>
                <a:pt x="0" y="232498"/>
              </a:lnTo>
            </a:path>
          </a:pathLst>
        </a:custGeom>
      </dgm:spPr>
    </dgm:pt>
    <dgm:pt modelId="{18EFE1B1-E676-734D-9737-CCB6BB57D579}" type="pres">
      <dgm:prSet presAssocID="{FA65FA30-46AA-1E4C-A0C7-B7031D8B04F6}" presName="hierRoot2" presStyleCnt="0">
        <dgm:presLayoutVars>
          <dgm:hierBranch val="init"/>
        </dgm:presLayoutVars>
      </dgm:prSet>
      <dgm:spPr/>
    </dgm:pt>
    <dgm:pt modelId="{22B35F85-0A9C-3242-A86A-6621D5AAE6F7}" type="pres">
      <dgm:prSet presAssocID="{FA65FA30-46AA-1E4C-A0C7-B7031D8B04F6}" presName="rootComposite" presStyleCnt="0"/>
      <dgm:spPr/>
    </dgm:pt>
    <dgm:pt modelId="{756AADE1-C0C3-C143-BEF7-204E6FE4C384}" type="pres">
      <dgm:prSet presAssocID="{FA65FA30-46AA-1E4C-A0C7-B7031D8B04F6}" presName="rootText" presStyleLbl="node2" presStyleIdx="2" presStyleCnt="6">
        <dgm:presLayoutVars>
          <dgm:chPref val="3"/>
        </dgm:presLayoutVars>
      </dgm:prSet>
      <dgm:spPr>
        <a:prstGeom prst="rect">
          <a:avLst/>
        </a:prstGeom>
      </dgm:spPr>
    </dgm:pt>
    <dgm:pt modelId="{2285BA7F-9918-1347-906D-AEBFE68E784B}" type="pres">
      <dgm:prSet presAssocID="{FA65FA30-46AA-1E4C-A0C7-B7031D8B04F6}" presName="rootConnector" presStyleLbl="node2" presStyleIdx="2" presStyleCnt="6"/>
      <dgm:spPr/>
    </dgm:pt>
    <dgm:pt modelId="{F2321B4B-5A71-9443-B717-9957DC30CEF2}" type="pres">
      <dgm:prSet presAssocID="{FA65FA30-46AA-1E4C-A0C7-B7031D8B04F6}" presName="hierChild4" presStyleCnt="0"/>
      <dgm:spPr/>
    </dgm:pt>
    <dgm:pt modelId="{46E5A046-8D58-814D-A7C1-6A4C2E582F8F}" type="pres">
      <dgm:prSet presAssocID="{57905C9D-4E21-384C-9D41-B3F467A18585}" presName="Name37" presStyleLbl="parChTrans1D3" presStyleIdx="10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</dgm:spPr>
    </dgm:pt>
    <dgm:pt modelId="{101D6DBC-F564-5144-A5B5-6974DB33B690}" type="pres">
      <dgm:prSet presAssocID="{77C6829A-ABC7-A04D-97C6-8B064D08A9F0}" presName="hierRoot2" presStyleCnt="0">
        <dgm:presLayoutVars>
          <dgm:hierBranch val="init"/>
        </dgm:presLayoutVars>
      </dgm:prSet>
      <dgm:spPr/>
    </dgm:pt>
    <dgm:pt modelId="{465AB197-085C-1F4A-B3C7-A547813443E7}" type="pres">
      <dgm:prSet presAssocID="{77C6829A-ABC7-A04D-97C6-8B064D08A9F0}" presName="rootComposite" presStyleCnt="0"/>
      <dgm:spPr/>
    </dgm:pt>
    <dgm:pt modelId="{F76BB66D-E965-9B43-97AF-31C40F4F192E}" type="pres">
      <dgm:prSet presAssocID="{77C6829A-ABC7-A04D-97C6-8B064D08A9F0}" presName="rootText" presStyleLbl="node3" presStyleIdx="10" presStyleCnt="19">
        <dgm:presLayoutVars>
          <dgm:chPref val="3"/>
        </dgm:presLayoutVars>
      </dgm:prSet>
      <dgm:spPr>
        <a:prstGeom prst="rect">
          <a:avLst/>
        </a:prstGeom>
      </dgm:spPr>
    </dgm:pt>
    <dgm:pt modelId="{54F0058C-0271-9F4F-A1A3-295A874DAF7E}" type="pres">
      <dgm:prSet presAssocID="{77C6829A-ABC7-A04D-97C6-8B064D08A9F0}" presName="rootConnector" presStyleLbl="node3" presStyleIdx="10" presStyleCnt="19"/>
      <dgm:spPr/>
    </dgm:pt>
    <dgm:pt modelId="{5B5E7A97-5F38-AF47-B407-F2CF55F82E9C}" type="pres">
      <dgm:prSet presAssocID="{77C6829A-ABC7-A04D-97C6-8B064D08A9F0}" presName="hierChild4" presStyleCnt="0"/>
      <dgm:spPr/>
    </dgm:pt>
    <dgm:pt modelId="{18366CC2-5347-3844-8122-7777F013E894}" type="pres">
      <dgm:prSet presAssocID="{77C6829A-ABC7-A04D-97C6-8B064D08A9F0}" presName="hierChild5" presStyleCnt="0"/>
      <dgm:spPr/>
    </dgm:pt>
    <dgm:pt modelId="{D885B37B-DF2A-DD41-8935-55AE6C5463B4}" type="pres">
      <dgm:prSet presAssocID="{D483D432-EE44-724D-991B-293B3B09082C}" presName="Name37" presStyleLbl="parChTrans1D3" presStyleIdx="11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</dgm:spPr>
    </dgm:pt>
    <dgm:pt modelId="{B973DE3D-F807-A94B-A871-C90A215E9869}" type="pres">
      <dgm:prSet presAssocID="{3BE4FD70-ED36-5042-9F9A-2BB1F7BE1BF6}" presName="hierRoot2" presStyleCnt="0">
        <dgm:presLayoutVars>
          <dgm:hierBranch val="init"/>
        </dgm:presLayoutVars>
      </dgm:prSet>
      <dgm:spPr/>
    </dgm:pt>
    <dgm:pt modelId="{06444994-C789-1941-918D-513497DA3C8A}" type="pres">
      <dgm:prSet presAssocID="{3BE4FD70-ED36-5042-9F9A-2BB1F7BE1BF6}" presName="rootComposite" presStyleCnt="0"/>
      <dgm:spPr/>
    </dgm:pt>
    <dgm:pt modelId="{45262D33-8090-914D-8E55-BAB718531F6C}" type="pres">
      <dgm:prSet presAssocID="{3BE4FD70-ED36-5042-9F9A-2BB1F7BE1BF6}" presName="rootText" presStyleLbl="node3" presStyleIdx="11" presStyleCnt="19">
        <dgm:presLayoutVars>
          <dgm:chPref val="3"/>
        </dgm:presLayoutVars>
      </dgm:prSet>
      <dgm:spPr>
        <a:prstGeom prst="rect">
          <a:avLst/>
        </a:prstGeom>
      </dgm:spPr>
    </dgm:pt>
    <dgm:pt modelId="{A5E54692-1271-E245-AB64-166C07CB63F4}" type="pres">
      <dgm:prSet presAssocID="{3BE4FD70-ED36-5042-9F9A-2BB1F7BE1BF6}" presName="rootConnector" presStyleLbl="node3" presStyleIdx="11" presStyleCnt="19"/>
      <dgm:spPr/>
    </dgm:pt>
    <dgm:pt modelId="{29A9F91B-0027-D047-89DA-B17A6F6C006E}" type="pres">
      <dgm:prSet presAssocID="{3BE4FD70-ED36-5042-9F9A-2BB1F7BE1BF6}" presName="hierChild4" presStyleCnt="0"/>
      <dgm:spPr/>
    </dgm:pt>
    <dgm:pt modelId="{3F003866-C959-8C4F-913C-3D3D264ADEC4}" type="pres">
      <dgm:prSet presAssocID="{3BE4FD70-ED36-5042-9F9A-2BB1F7BE1BF6}" presName="hierChild5" presStyleCnt="0"/>
      <dgm:spPr/>
    </dgm:pt>
    <dgm:pt modelId="{8E4A7AB6-09C9-AC48-A885-E2E873F9B800}" type="pres">
      <dgm:prSet presAssocID="{AE3D7FE3-C44F-C349-8A38-1AFFCED804C4}" presName="Name37" presStyleLbl="parChTrans1D3" presStyleIdx="12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</dgm:spPr>
    </dgm:pt>
    <dgm:pt modelId="{AD87490D-51DD-AD4F-89C6-8A243DC9EB4E}" type="pres">
      <dgm:prSet presAssocID="{F74F7EBF-65B3-7248-BF24-31758DE7BBE6}" presName="hierRoot2" presStyleCnt="0">
        <dgm:presLayoutVars>
          <dgm:hierBranch val="init"/>
        </dgm:presLayoutVars>
      </dgm:prSet>
      <dgm:spPr/>
    </dgm:pt>
    <dgm:pt modelId="{42558A94-A3E5-B042-AD9C-BF891191F10F}" type="pres">
      <dgm:prSet presAssocID="{F74F7EBF-65B3-7248-BF24-31758DE7BBE6}" presName="rootComposite" presStyleCnt="0"/>
      <dgm:spPr/>
    </dgm:pt>
    <dgm:pt modelId="{6E29ED20-5CF2-D749-8579-CFC807A1C415}" type="pres">
      <dgm:prSet presAssocID="{F74F7EBF-65B3-7248-BF24-31758DE7BBE6}" presName="rootText" presStyleLbl="node3" presStyleIdx="12" presStyleCnt="19">
        <dgm:presLayoutVars>
          <dgm:chPref val="3"/>
        </dgm:presLayoutVars>
      </dgm:prSet>
      <dgm:spPr>
        <a:prstGeom prst="rect">
          <a:avLst/>
        </a:prstGeom>
      </dgm:spPr>
    </dgm:pt>
    <dgm:pt modelId="{789AD3F7-F9C4-9346-B387-EF702B0DD14D}" type="pres">
      <dgm:prSet presAssocID="{F74F7EBF-65B3-7248-BF24-31758DE7BBE6}" presName="rootConnector" presStyleLbl="node3" presStyleIdx="12" presStyleCnt="19"/>
      <dgm:spPr/>
    </dgm:pt>
    <dgm:pt modelId="{41E086D9-23D3-FF40-9689-4FDAFA2A82B1}" type="pres">
      <dgm:prSet presAssocID="{F74F7EBF-65B3-7248-BF24-31758DE7BBE6}" presName="hierChild4" presStyleCnt="0"/>
      <dgm:spPr/>
    </dgm:pt>
    <dgm:pt modelId="{13F13CCE-77E1-E047-B3CB-D1B817014B95}" type="pres">
      <dgm:prSet presAssocID="{F74F7EBF-65B3-7248-BF24-31758DE7BBE6}" presName="hierChild5" presStyleCnt="0"/>
      <dgm:spPr/>
    </dgm:pt>
    <dgm:pt modelId="{C72D7071-118E-504D-8E25-6C01228093E7}" type="pres">
      <dgm:prSet presAssocID="{08933969-A54C-B74A-8D53-161EF3020753}" presName="Name37" presStyleLbl="parChTrans1D3" presStyleIdx="13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85"/>
              </a:lnTo>
              <a:lnTo>
                <a:pt x="166070" y="2867485"/>
              </a:lnTo>
            </a:path>
          </a:pathLst>
        </a:custGeom>
      </dgm:spPr>
    </dgm:pt>
    <dgm:pt modelId="{D93A773C-B1F2-D448-9BFC-C647C9DFBF6A}" type="pres">
      <dgm:prSet presAssocID="{B3592194-4D21-F94F-B4B3-3697A8158A6D}" presName="hierRoot2" presStyleCnt="0">
        <dgm:presLayoutVars>
          <dgm:hierBranch val="init"/>
        </dgm:presLayoutVars>
      </dgm:prSet>
      <dgm:spPr/>
    </dgm:pt>
    <dgm:pt modelId="{879927DA-5F0A-0246-88D7-20AD3598FF43}" type="pres">
      <dgm:prSet presAssocID="{B3592194-4D21-F94F-B4B3-3697A8158A6D}" presName="rootComposite" presStyleCnt="0"/>
      <dgm:spPr/>
    </dgm:pt>
    <dgm:pt modelId="{6B8114FA-0611-A545-A93A-76466C964C10}" type="pres">
      <dgm:prSet presAssocID="{B3592194-4D21-F94F-B4B3-3697A8158A6D}" presName="rootText" presStyleLbl="node3" presStyleIdx="13" presStyleCnt="19">
        <dgm:presLayoutVars>
          <dgm:chPref val="3"/>
        </dgm:presLayoutVars>
      </dgm:prSet>
      <dgm:spPr>
        <a:prstGeom prst="rect">
          <a:avLst/>
        </a:prstGeom>
      </dgm:spPr>
    </dgm:pt>
    <dgm:pt modelId="{29B2B1DB-8863-5647-8773-F7D38819DCCF}" type="pres">
      <dgm:prSet presAssocID="{B3592194-4D21-F94F-B4B3-3697A8158A6D}" presName="rootConnector" presStyleLbl="node3" presStyleIdx="13" presStyleCnt="19"/>
      <dgm:spPr/>
    </dgm:pt>
    <dgm:pt modelId="{FB877617-421C-DF4D-A465-85C9426E9C56}" type="pres">
      <dgm:prSet presAssocID="{B3592194-4D21-F94F-B4B3-3697A8158A6D}" presName="hierChild4" presStyleCnt="0"/>
      <dgm:spPr/>
    </dgm:pt>
    <dgm:pt modelId="{F0B9D9D1-2A6E-214C-A65F-A3605352B959}" type="pres">
      <dgm:prSet presAssocID="{B3592194-4D21-F94F-B4B3-3697A8158A6D}" presName="hierChild5" presStyleCnt="0"/>
      <dgm:spPr/>
    </dgm:pt>
    <dgm:pt modelId="{15B5EC91-6D9B-2F42-B7C0-2EC8C7D01687}" type="pres">
      <dgm:prSet presAssocID="{FA65FA30-46AA-1E4C-A0C7-B7031D8B04F6}" presName="hierChild5" presStyleCnt="0"/>
      <dgm:spPr/>
    </dgm:pt>
    <dgm:pt modelId="{7C28BFF4-22A6-4546-BBED-03D6AED7609C}" type="pres">
      <dgm:prSet presAssocID="{63D3A2ED-1480-2848-9A09-FA759653BBC6}" presName="Name37" presStyleLbl="parChTrans1D2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49"/>
              </a:lnTo>
              <a:lnTo>
                <a:pt x="669818" y="116249"/>
              </a:lnTo>
              <a:lnTo>
                <a:pt x="669818" y="232498"/>
              </a:lnTo>
            </a:path>
          </a:pathLst>
        </a:custGeom>
      </dgm:spPr>
    </dgm:pt>
    <dgm:pt modelId="{8A3A732C-2EDD-8042-8686-544C5A0615FF}" type="pres">
      <dgm:prSet presAssocID="{07AB33CF-6E8F-B447-B9D1-D88CD35BFCB8}" presName="hierRoot2" presStyleCnt="0">
        <dgm:presLayoutVars>
          <dgm:hierBranch val="init"/>
        </dgm:presLayoutVars>
      </dgm:prSet>
      <dgm:spPr/>
    </dgm:pt>
    <dgm:pt modelId="{16E175D4-6F82-B349-B3A7-4588DF9990EB}" type="pres">
      <dgm:prSet presAssocID="{07AB33CF-6E8F-B447-B9D1-D88CD35BFCB8}" presName="rootComposite" presStyleCnt="0"/>
      <dgm:spPr/>
    </dgm:pt>
    <dgm:pt modelId="{4BDC5BF7-E508-B94C-B093-007BD0B51FA8}" type="pres">
      <dgm:prSet presAssocID="{07AB33CF-6E8F-B447-B9D1-D88CD35BFCB8}" presName="rootText" presStyleLbl="node2" presStyleIdx="3" presStyleCnt="6">
        <dgm:presLayoutVars>
          <dgm:chPref val="3"/>
        </dgm:presLayoutVars>
      </dgm:prSet>
      <dgm:spPr>
        <a:prstGeom prst="rect">
          <a:avLst/>
        </a:prstGeom>
      </dgm:spPr>
    </dgm:pt>
    <dgm:pt modelId="{0DB8C05C-A35D-9442-B5D7-748AD814254F}" type="pres">
      <dgm:prSet presAssocID="{07AB33CF-6E8F-B447-B9D1-D88CD35BFCB8}" presName="rootConnector" presStyleLbl="node2" presStyleIdx="3" presStyleCnt="6"/>
      <dgm:spPr/>
    </dgm:pt>
    <dgm:pt modelId="{6D9FFCC2-EB24-BF4C-AC16-918B56E8AA06}" type="pres">
      <dgm:prSet presAssocID="{07AB33CF-6E8F-B447-B9D1-D88CD35BFCB8}" presName="hierChild4" presStyleCnt="0"/>
      <dgm:spPr/>
    </dgm:pt>
    <dgm:pt modelId="{8770E3A4-4769-2541-B5BB-FBC1256BDB0A}" type="pres">
      <dgm:prSet presAssocID="{95B7B132-0F82-CE4E-89A0-DE3BE8C6EC0F}" presName="Name37" presStyleLbl="parChTrans1D3" presStyleIdx="14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</dgm:spPr>
    </dgm:pt>
    <dgm:pt modelId="{B2B84E46-5EF2-B64E-BC31-EF8A9961D119}" type="pres">
      <dgm:prSet presAssocID="{4CBD4F42-81E9-E543-B75F-05B262258833}" presName="hierRoot2" presStyleCnt="0">
        <dgm:presLayoutVars>
          <dgm:hierBranch val="init"/>
        </dgm:presLayoutVars>
      </dgm:prSet>
      <dgm:spPr/>
    </dgm:pt>
    <dgm:pt modelId="{09A1F0C7-E747-CB48-8EFD-B28896ADA61D}" type="pres">
      <dgm:prSet presAssocID="{4CBD4F42-81E9-E543-B75F-05B262258833}" presName="rootComposite" presStyleCnt="0"/>
      <dgm:spPr/>
    </dgm:pt>
    <dgm:pt modelId="{FE0B6A6E-8FA8-0C4B-809E-4A90F1E236C7}" type="pres">
      <dgm:prSet presAssocID="{4CBD4F42-81E9-E543-B75F-05B262258833}" presName="rootText" presStyleLbl="node3" presStyleIdx="14" presStyleCnt="19">
        <dgm:presLayoutVars>
          <dgm:chPref val="3"/>
        </dgm:presLayoutVars>
      </dgm:prSet>
      <dgm:spPr>
        <a:prstGeom prst="rect">
          <a:avLst/>
        </a:prstGeom>
      </dgm:spPr>
    </dgm:pt>
    <dgm:pt modelId="{EF46EFEE-C255-6744-BED7-42B3770D487E}" type="pres">
      <dgm:prSet presAssocID="{4CBD4F42-81E9-E543-B75F-05B262258833}" presName="rootConnector" presStyleLbl="node3" presStyleIdx="14" presStyleCnt="19"/>
      <dgm:spPr/>
    </dgm:pt>
    <dgm:pt modelId="{CFB6A44E-FCA1-A24F-B8C3-BCA7C7AC9B8B}" type="pres">
      <dgm:prSet presAssocID="{4CBD4F42-81E9-E543-B75F-05B262258833}" presName="hierChild4" presStyleCnt="0"/>
      <dgm:spPr/>
    </dgm:pt>
    <dgm:pt modelId="{7507E5EC-7B9B-FC45-8D19-A66C72C0A715}" type="pres">
      <dgm:prSet presAssocID="{4CBD4F42-81E9-E543-B75F-05B262258833}" presName="hierChild5" presStyleCnt="0"/>
      <dgm:spPr/>
    </dgm:pt>
    <dgm:pt modelId="{4F46C0E5-A546-C34A-9BFF-7FE63CCEE773}" type="pres">
      <dgm:prSet presAssocID="{52C22C8E-C41D-FA42-B543-D61496EF160B}" presName="Name37" presStyleLbl="parChTrans1D3" presStyleIdx="15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</dgm:spPr>
    </dgm:pt>
    <dgm:pt modelId="{64DC8338-A6B7-544A-8701-77D66395A1AA}" type="pres">
      <dgm:prSet presAssocID="{C263C5B5-6CB2-8A43-AFC8-CB9DF8550361}" presName="hierRoot2" presStyleCnt="0">
        <dgm:presLayoutVars>
          <dgm:hierBranch val="init"/>
        </dgm:presLayoutVars>
      </dgm:prSet>
      <dgm:spPr/>
    </dgm:pt>
    <dgm:pt modelId="{207D5D2A-6C6F-7A4B-9508-DBAFFD811B4B}" type="pres">
      <dgm:prSet presAssocID="{C263C5B5-6CB2-8A43-AFC8-CB9DF8550361}" presName="rootComposite" presStyleCnt="0"/>
      <dgm:spPr/>
    </dgm:pt>
    <dgm:pt modelId="{83CD16B8-0BFA-0846-98D7-F0676C2015EA}" type="pres">
      <dgm:prSet presAssocID="{C263C5B5-6CB2-8A43-AFC8-CB9DF8550361}" presName="rootText" presStyleLbl="node3" presStyleIdx="15" presStyleCnt="19">
        <dgm:presLayoutVars>
          <dgm:chPref val="3"/>
        </dgm:presLayoutVars>
      </dgm:prSet>
      <dgm:spPr>
        <a:prstGeom prst="rect">
          <a:avLst/>
        </a:prstGeom>
      </dgm:spPr>
    </dgm:pt>
    <dgm:pt modelId="{960B6682-BB18-3F44-ABAF-ED20E7ADB69E}" type="pres">
      <dgm:prSet presAssocID="{C263C5B5-6CB2-8A43-AFC8-CB9DF8550361}" presName="rootConnector" presStyleLbl="node3" presStyleIdx="15" presStyleCnt="19"/>
      <dgm:spPr/>
    </dgm:pt>
    <dgm:pt modelId="{6BC2ED8F-1D14-C048-84EB-BBD506CA256C}" type="pres">
      <dgm:prSet presAssocID="{C263C5B5-6CB2-8A43-AFC8-CB9DF8550361}" presName="hierChild4" presStyleCnt="0"/>
      <dgm:spPr/>
    </dgm:pt>
    <dgm:pt modelId="{CBE4AA18-C9AE-8D49-AEA4-F9D236DCA9E7}" type="pres">
      <dgm:prSet presAssocID="{C263C5B5-6CB2-8A43-AFC8-CB9DF8550361}" presName="hierChild5" presStyleCnt="0"/>
      <dgm:spPr/>
    </dgm:pt>
    <dgm:pt modelId="{C3DF6A90-5509-0047-B2F8-0FC4FC984E2E}" type="pres">
      <dgm:prSet presAssocID="{07AB33CF-6E8F-B447-B9D1-D88CD35BFCB8}" presName="hierChild5" presStyleCnt="0"/>
      <dgm:spPr/>
    </dgm:pt>
    <dgm:pt modelId="{2920A720-369F-2846-B0F4-C5CACA85F330}" type="pres">
      <dgm:prSet presAssocID="{85AE47F2-840D-4349-8D70-B510D7AEFE16}" presName="Name37" presStyleLbl="parChTrans1D2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49"/>
              </a:lnTo>
              <a:lnTo>
                <a:pt x="2009454" y="116249"/>
              </a:lnTo>
              <a:lnTo>
                <a:pt x="2009454" y="232498"/>
              </a:lnTo>
            </a:path>
          </a:pathLst>
        </a:custGeom>
      </dgm:spPr>
    </dgm:pt>
    <dgm:pt modelId="{C39A9C30-6136-E942-BCA4-99B9FB395A8D}" type="pres">
      <dgm:prSet presAssocID="{6B44DE14-2F4E-7140-AA2B-0A1961106609}" presName="hierRoot2" presStyleCnt="0">
        <dgm:presLayoutVars>
          <dgm:hierBranch val="init"/>
        </dgm:presLayoutVars>
      </dgm:prSet>
      <dgm:spPr/>
    </dgm:pt>
    <dgm:pt modelId="{33C834D4-B9BD-B344-BFAC-FA07ED834828}" type="pres">
      <dgm:prSet presAssocID="{6B44DE14-2F4E-7140-AA2B-0A1961106609}" presName="rootComposite" presStyleCnt="0"/>
      <dgm:spPr/>
    </dgm:pt>
    <dgm:pt modelId="{5687A355-FEC5-9B43-99A5-A5C77CC91D76}" type="pres">
      <dgm:prSet presAssocID="{6B44DE14-2F4E-7140-AA2B-0A1961106609}" presName="rootText" presStyleLbl="node2" presStyleIdx="4" presStyleCnt="6">
        <dgm:presLayoutVars>
          <dgm:chPref val="3"/>
        </dgm:presLayoutVars>
      </dgm:prSet>
      <dgm:spPr>
        <a:prstGeom prst="rect">
          <a:avLst/>
        </a:prstGeom>
      </dgm:spPr>
    </dgm:pt>
    <dgm:pt modelId="{D5EB28FE-0086-5349-980A-67BC8C129196}" type="pres">
      <dgm:prSet presAssocID="{6B44DE14-2F4E-7140-AA2B-0A1961106609}" presName="rootConnector" presStyleLbl="node2" presStyleIdx="4" presStyleCnt="6"/>
      <dgm:spPr/>
    </dgm:pt>
    <dgm:pt modelId="{0EC735DE-3134-A44B-B20D-C749CD7FE762}" type="pres">
      <dgm:prSet presAssocID="{6B44DE14-2F4E-7140-AA2B-0A1961106609}" presName="hierChild4" presStyleCnt="0"/>
      <dgm:spPr/>
    </dgm:pt>
    <dgm:pt modelId="{2C85D331-74F4-434E-B191-F050EA44B0B9}" type="pres">
      <dgm:prSet presAssocID="{202CDC82-FEFF-F94B-A1E3-352BD1B9D959}" presName="Name37" presStyleLbl="parChTrans1D3" presStyleIdx="16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</dgm:spPr>
    </dgm:pt>
    <dgm:pt modelId="{B21925F8-9697-1449-A8DD-40252B819F5B}" type="pres">
      <dgm:prSet presAssocID="{B6C43497-D543-7B4E-8934-1E5A69E4CBA6}" presName="hierRoot2" presStyleCnt="0">
        <dgm:presLayoutVars>
          <dgm:hierBranch val="init"/>
        </dgm:presLayoutVars>
      </dgm:prSet>
      <dgm:spPr/>
    </dgm:pt>
    <dgm:pt modelId="{9E7BC99F-1D6B-DD48-9825-CBF75CC72CDA}" type="pres">
      <dgm:prSet presAssocID="{B6C43497-D543-7B4E-8934-1E5A69E4CBA6}" presName="rootComposite" presStyleCnt="0"/>
      <dgm:spPr/>
    </dgm:pt>
    <dgm:pt modelId="{F2862EE8-9446-6942-9849-A34BA2523D53}" type="pres">
      <dgm:prSet presAssocID="{B6C43497-D543-7B4E-8934-1E5A69E4CBA6}" presName="rootText" presStyleLbl="node3" presStyleIdx="16" presStyleCnt="19">
        <dgm:presLayoutVars>
          <dgm:chPref val="3"/>
        </dgm:presLayoutVars>
      </dgm:prSet>
      <dgm:spPr>
        <a:prstGeom prst="rect">
          <a:avLst/>
        </a:prstGeom>
      </dgm:spPr>
    </dgm:pt>
    <dgm:pt modelId="{D14F02B0-BABC-FE40-B90E-5CEDDDAEEB89}" type="pres">
      <dgm:prSet presAssocID="{B6C43497-D543-7B4E-8934-1E5A69E4CBA6}" presName="rootConnector" presStyleLbl="node3" presStyleIdx="16" presStyleCnt="19"/>
      <dgm:spPr/>
    </dgm:pt>
    <dgm:pt modelId="{B76D1BA7-3787-8342-808C-0158D6356312}" type="pres">
      <dgm:prSet presAssocID="{B6C43497-D543-7B4E-8934-1E5A69E4CBA6}" presName="hierChild4" presStyleCnt="0"/>
      <dgm:spPr/>
    </dgm:pt>
    <dgm:pt modelId="{D2F1D793-B970-2446-A2E4-565BC9610F72}" type="pres">
      <dgm:prSet presAssocID="{B6C43497-D543-7B4E-8934-1E5A69E4CBA6}" presName="hierChild5" presStyleCnt="0"/>
      <dgm:spPr/>
    </dgm:pt>
    <dgm:pt modelId="{37A66164-226F-1843-A699-A4E8CC728502}" type="pres">
      <dgm:prSet presAssocID="{3EF352A3-4C1E-1E47-B493-53D1FA3FEF80}" presName="Name37" presStyleLbl="parChTrans1D3" presStyleIdx="17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</dgm:spPr>
    </dgm:pt>
    <dgm:pt modelId="{65AF21DD-E58F-B54D-81CA-BB65D6916104}" type="pres">
      <dgm:prSet presAssocID="{751635F1-D7C2-4A4B-B132-A8C5262459B0}" presName="hierRoot2" presStyleCnt="0">
        <dgm:presLayoutVars>
          <dgm:hierBranch val="init"/>
        </dgm:presLayoutVars>
      </dgm:prSet>
      <dgm:spPr/>
    </dgm:pt>
    <dgm:pt modelId="{5658E8A7-105E-0243-A11A-ECE22BE7E10E}" type="pres">
      <dgm:prSet presAssocID="{751635F1-D7C2-4A4B-B132-A8C5262459B0}" presName="rootComposite" presStyleCnt="0"/>
      <dgm:spPr/>
    </dgm:pt>
    <dgm:pt modelId="{1D924C8B-872C-A640-B226-3A5FFED1881E}" type="pres">
      <dgm:prSet presAssocID="{751635F1-D7C2-4A4B-B132-A8C5262459B0}" presName="rootText" presStyleLbl="node3" presStyleIdx="17" presStyleCnt="19">
        <dgm:presLayoutVars>
          <dgm:chPref val="3"/>
        </dgm:presLayoutVars>
      </dgm:prSet>
      <dgm:spPr>
        <a:prstGeom prst="rect">
          <a:avLst/>
        </a:prstGeom>
      </dgm:spPr>
    </dgm:pt>
    <dgm:pt modelId="{C83429F7-51D9-224C-9A35-1E6C2DA1BE54}" type="pres">
      <dgm:prSet presAssocID="{751635F1-D7C2-4A4B-B132-A8C5262459B0}" presName="rootConnector" presStyleLbl="node3" presStyleIdx="17" presStyleCnt="19"/>
      <dgm:spPr/>
    </dgm:pt>
    <dgm:pt modelId="{02010E2D-B2D0-5D4C-B44D-546B3DC3F037}" type="pres">
      <dgm:prSet presAssocID="{751635F1-D7C2-4A4B-B132-A8C5262459B0}" presName="hierChild4" presStyleCnt="0"/>
      <dgm:spPr/>
    </dgm:pt>
    <dgm:pt modelId="{FFED3BF9-DF79-C74F-840B-04C2E2D73DAA}" type="pres">
      <dgm:prSet presAssocID="{751635F1-D7C2-4A4B-B132-A8C5262459B0}" presName="hierChild5" presStyleCnt="0"/>
      <dgm:spPr/>
    </dgm:pt>
    <dgm:pt modelId="{A349E453-D5F2-0B4D-844A-C959115DA219}" type="pres">
      <dgm:prSet presAssocID="{5A79CD5D-EB46-8A46-BE9F-DB110F9931E2}" presName="Name37" presStyleLbl="parChTrans1D3" presStyleIdx="18" presStyleCnt="1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</dgm:spPr>
    </dgm:pt>
    <dgm:pt modelId="{F7AF2D78-C01F-264D-8964-6FCE9ABFB7C2}" type="pres">
      <dgm:prSet presAssocID="{31F55CC1-A809-1044-B2E4-C5C0C3B8AF67}" presName="hierRoot2" presStyleCnt="0">
        <dgm:presLayoutVars>
          <dgm:hierBranch val="init"/>
        </dgm:presLayoutVars>
      </dgm:prSet>
      <dgm:spPr/>
    </dgm:pt>
    <dgm:pt modelId="{713D2C0C-601A-5A49-A8DB-C3960980E133}" type="pres">
      <dgm:prSet presAssocID="{31F55CC1-A809-1044-B2E4-C5C0C3B8AF67}" presName="rootComposite" presStyleCnt="0"/>
      <dgm:spPr/>
    </dgm:pt>
    <dgm:pt modelId="{6308E19F-FF90-A44C-882E-F0E1414FAFB3}" type="pres">
      <dgm:prSet presAssocID="{31F55CC1-A809-1044-B2E4-C5C0C3B8AF67}" presName="rootText" presStyleLbl="node3" presStyleIdx="18" presStyleCnt="19">
        <dgm:presLayoutVars>
          <dgm:chPref val="3"/>
        </dgm:presLayoutVars>
      </dgm:prSet>
      <dgm:spPr>
        <a:prstGeom prst="rect">
          <a:avLst/>
        </a:prstGeom>
      </dgm:spPr>
    </dgm:pt>
    <dgm:pt modelId="{1B8C7F94-702C-3F4B-AE55-FEE60D7F2066}" type="pres">
      <dgm:prSet presAssocID="{31F55CC1-A809-1044-B2E4-C5C0C3B8AF67}" presName="rootConnector" presStyleLbl="node3" presStyleIdx="18" presStyleCnt="19"/>
      <dgm:spPr/>
    </dgm:pt>
    <dgm:pt modelId="{3EDAB31D-D3E8-4549-83E9-7FC2D5DA7F1F}" type="pres">
      <dgm:prSet presAssocID="{31F55CC1-A809-1044-B2E4-C5C0C3B8AF67}" presName="hierChild4" presStyleCnt="0"/>
      <dgm:spPr/>
    </dgm:pt>
    <dgm:pt modelId="{045FA97A-D393-4741-ACCF-73FDA93D271B}" type="pres">
      <dgm:prSet presAssocID="{31F55CC1-A809-1044-B2E4-C5C0C3B8AF67}" presName="hierChild5" presStyleCnt="0"/>
      <dgm:spPr/>
    </dgm:pt>
    <dgm:pt modelId="{587B3FF6-C94C-9A4C-8D4E-2BE2A4369F3D}" type="pres">
      <dgm:prSet presAssocID="{6B44DE14-2F4E-7140-AA2B-0A1961106609}" presName="hierChild5" presStyleCnt="0"/>
      <dgm:spPr/>
    </dgm:pt>
    <dgm:pt modelId="{5BF86429-9683-1A4C-8FD3-7E22274019D7}" type="pres">
      <dgm:prSet presAssocID="{AFD4A0B8-EF83-F748-9FCA-E7A7E4024732}" presName="Name37" presStyleLbl="parChTrans1D2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49"/>
              </a:lnTo>
              <a:lnTo>
                <a:pt x="3349090" y="116249"/>
              </a:lnTo>
              <a:lnTo>
                <a:pt x="3349090" y="232498"/>
              </a:lnTo>
            </a:path>
          </a:pathLst>
        </a:custGeom>
      </dgm:spPr>
    </dgm:pt>
    <dgm:pt modelId="{2BAFEE99-A986-6148-900C-3F6D95D4B6C3}" type="pres">
      <dgm:prSet presAssocID="{4483CF19-F7BC-C940-BCFF-FAA2D7B0D6CC}" presName="hierRoot2" presStyleCnt="0">
        <dgm:presLayoutVars>
          <dgm:hierBranch val="init"/>
        </dgm:presLayoutVars>
      </dgm:prSet>
      <dgm:spPr/>
    </dgm:pt>
    <dgm:pt modelId="{7A8713F0-53AC-9849-82D2-0C546686DEF1}" type="pres">
      <dgm:prSet presAssocID="{4483CF19-F7BC-C940-BCFF-FAA2D7B0D6CC}" presName="rootComposite" presStyleCnt="0"/>
      <dgm:spPr/>
    </dgm:pt>
    <dgm:pt modelId="{3E8199D7-0FEB-C248-AF2B-4DBC7EC6F7CB}" type="pres">
      <dgm:prSet presAssocID="{4483CF19-F7BC-C940-BCFF-FAA2D7B0D6CC}" presName="rootText" presStyleLbl="node2" presStyleIdx="5" presStyleCnt="6">
        <dgm:presLayoutVars>
          <dgm:chPref val="3"/>
        </dgm:presLayoutVars>
      </dgm:prSet>
      <dgm:spPr>
        <a:prstGeom prst="rect">
          <a:avLst/>
        </a:prstGeom>
      </dgm:spPr>
    </dgm:pt>
    <dgm:pt modelId="{BA2701FF-4B9A-6B41-91C3-FC102A25BC58}" type="pres">
      <dgm:prSet presAssocID="{4483CF19-F7BC-C940-BCFF-FAA2D7B0D6CC}" presName="rootConnector" presStyleLbl="node2" presStyleIdx="5" presStyleCnt="6"/>
      <dgm:spPr/>
    </dgm:pt>
    <dgm:pt modelId="{F5848508-8FBC-264F-A936-BB69324A6EAE}" type="pres">
      <dgm:prSet presAssocID="{4483CF19-F7BC-C940-BCFF-FAA2D7B0D6CC}" presName="hierChild4" presStyleCnt="0"/>
      <dgm:spPr/>
    </dgm:pt>
    <dgm:pt modelId="{3DF462B8-8AC6-8248-BA17-59ECB1A65C9C}" type="pres">
      <dgm:prSet presAssocID="{4483CF19-F7BC-C940-BCFF-FAA2D7B0D6CC}" presName="hierChild5" presStyleCnt="0"/>
      <dgm:spPr/>
    </dgm:pt>
    <dgm:pt modelId="{C2D3F444-DB4F-D949-AD2A-35CD9DF9B3A1}" type="pres">
      <dgm:prSet presAssocID="{18670212-2A39-AF45-AF37-C7CB9B7B3E1F}" presName="hierChild3" presStyleCnt="0"/>
      <dgm:spPr/>
    </dgm:pt>
  </dgm:ptLst>
  <dgm:cxnLst>
    <dgm:cxn modelId="{6DFE5801-AFD7-1D45-851B-DA66882F15BF}" type="presOf" srcId="{84B9615C-D13C-DA44-8F27-C79165D8B0F2}" destId="{6CAD0FE2-58A7-E94F-BE39-CF6E7B92E1C2}" srcOrd="0" destOrd="0" presId="urn:microsoft.com/office/officeart/2005/8/layout/orgChart1"/>
    <dgm:cxn modelId="{55ADFA03-6341-CC46-85CF-A33B3311F598}" srcId="{18670212-2A39-AF45-AF37-C7CB9B7B3E1F}" destId="{360F9F39-62E0-5E43-93A9-DD9D7A89D1BF}" srcOrd="0" destOrd="0" parTransId="{2153A69E-E9E3-E448-BF8A-C908F4FDEEB3}" sibTransId="{55311A7E-7A0C-A540-9E88-376106DC5277}"/>
    <dgm:cxn modelId="{AD9A8805-C02B-3E45-A8BC-26843A035A35}" srcId="{8AAB8AA8-6650-1B45-A9E0-6A1BD9A52450}" destId="{BEDB1008-0B0D-9340-AC29-E80BF4968D41}" srcOrd="1" destOrd="0" parTransId="{30963BB7-0846-3946-865D-E96AEEF51295}" sibTransId="{290555F7-3D65-2E4C-854D-5043F96685B6}"/>
    <dgm:cxn modelId="{682FA305-34AD-254D-AD84-B0AD875B2515}" type="presOf" srcId="{C09A8804-EB5C-5446-A692-2A178B23CBEA}" destId="{81CFC01D-E254-A743-8274-930D8AEF4E05}" srcOrd="0" destOrd="0" presId="urn:microsoft.com/office/officeart/2005/8/layout/orgChart1"/>
    <dgm:cxn modelId="{78F9C906-9A62-A548-B789-8540FF2A7D55}" type="presOf" srcId="{C263C5B5-6CB2-8A43-AFC8-CB9DF8550361}" destId="{83CD16B8-0BFA-0846-98D7-F0676C2015EA}" srcOrd="0" destOrd="0" presId="urn:microsoft.com/office/officeart/2005/8/layout/orgChart1"/>
    <dgm:cxn modelId="{DF930A09-B64D-1B40-A3C4-2F0752FC2318}" type="presOf" srcId="{3BE4FD70-ED36-5042-9F9A-2BB1F7BE1BF6}" destId="{A5E54692-1271-E245-AB64-166C07CB63F4}" srcOrd="1" destOrd="0" presId="urn:microsoft.com/office/officeart/2005/8/layout/orgChart1"/>
    <dgm:cxn modelId="{2417EF0D-66ED-3740-901A-B7AA7BD7CB87}" type="presOf" srcId="{202CDC82-FEFF-F94B-A1E3-352BD1B9D959}" destId="{2C85D331-74F4-434E-B191-F050EA44B0B9}" srcOrd="0" destOrd="0" presId="urn:microsoft.com/office/officeart/2005/8/layout/orgChart1"/>
    <dgm:cxn modelId="{9A58250F-4979-A148-81DA-6875509E47F0}" type="presOf" srcId="{52C22C8E-C41D-FA42-B543-D61496EF160B}" destId="{4F46C0E5-A546-C34A-9BFF-7FE63CCEE773}" srcOrd="0" destOrd="0" presId="urn:microsoft.com/office/officeart/2005/8/layout/orgChart1"/>
    <dgm:cxn modelId="{C6B14514-E0A5-7240-9FE1-FE0C70BC9875}" type="presOf" srcId="{30963BB7-0846-3946-865D-E96AEEF51295}" destId="{B4D0EBE4-9CCB-884E-ADBD-3A8B6C12DDA9}" srcOrd="0" destOrd="0" presId="urn:microsoft.com/office/officeart/2005/8/layout/orgChart1"/>
    <dgm:cxn modelId="{1C6CA015-B967-7947-B848-EC62D35F66FC}" type="presOf" srcId="{6B44DE14-2F4E-7140-AA2B-0A1961106609}" destId="{D5EB28FE-0086-5349-980A-67BC8C129196}" srcOrd="1" destOrd="0" presId="urn:microsoft.com/office/officeart/2005/8/layout/orgChart1"/>
    <dgm:cxn modelId="{D83AB516-4FF1-BE4D-B250-9468DA17690F}" type="presOf" srcId="{B3592194-4D21-F94F-B4B3-3697A8158A6D}" destId="{6B8114FA-0611-A545-A93A-76466C964C10}" srcOrd="0" destOrd="0" presId="urn:microsoft.com/office/officeart/2005/8/layout/orgChart1"/>
    <dgm:cxn modelId="{8DBCFA1B-6B2D-D94C-AF69-7BD77D8F1CB5}" type="presOf" srcId="{8AAB8AA8-6650-1B45-A9E0-6A1BD9A52450}" destId="{978846CD-8584-084C-AC0E-1001AACEE92B}" srcOrd="1" destOrd="0" presId="urn:microsoft.com/office/officeart/2005/8/layout/orgChart1"/>
    <dgm:cxn modelId="{75B66C1F-9F25-A84E-8C71-C8B882165150}" srcId="{360F9F39-62E0-5E43-93A9-DD9D7A89D1BF}" destId="{432CED90-A5B3-2749-BDFE-4B5ECDA2DEF7}" srcOrd="3" destOrd="0" parTransId="{D61CFD0E-D646-1045-BCD8-F3B3CF0D2463}" sibTransId="{93A51FED-7087-0545-BDCE-3606CFA1AFE3}"/>
    <dgm:cxn modelId="{174F851F-8A68-514D-B6DC-B9CD6DAFF6C1}" type="presOf" srcId="{432CED90-A5B3-2749-BDFE-4B5ECDA2DEF7}" destId="{3F763270-C27A-9941-8322-EDDD0D1BCA37}" srcOrd="0" destOrd="0" presId="urn:microsoft.com/office/officeart/2005/8/layout/orgChart1"/>
    <dgm:cxn modelId="{88D1A925-3565-A743-9654-8C4F47376A92}" type="presOf" srcId="{751635F1-D7C2-4A4B-B132-A8C5262459B0}" destId="{1D924C8B-872C-A640-B226-3A5FFED1881E}" srcOrd="0" destOrd="0" presId="urn:microsoft.com/office/officeart/2005/8/layout/orgChart1"/>
    <dgm:cxn modelId="{FFAC5E28-46A6-BE4D-AAAA-CC6A5E5FC88D}" type="presOf" srcId="{00F935F5-58AF-784E-AC2D-256C5D721375}" destId="{9CBD0440-4A7F-CF49-9742-11587A710FA4}" srcOrd="0" destOrd="0" presId="urn:microsoft.com/office/officeart/2005/8/layout/orgChart1"/>
    <dgm:cxn modelId="{18DC9F2C-E851-6E42-A531-3DDB61A97F5F}" type="presOf" srcId="{BEDB1008-0B0D-9340-AC29-E80BF4968D41}" destId="{44582A64-C3DB-CA46-ABD7-7F08657DB891}" srcOrd="1" destOrd="0" presId="urn:microsoft.com/office/officeart/2005/8/layout/orgChart1"/>
    <dgm:cxn modelId="{712C8632-0E5B-4143-9AAD-509557ED7346}" srcId="{18670212-2A39-AF45-AF37-C7CB9B7B3E1F}" destId="{4483CF19-F7BC-C940-BCFF-FAA2D7B0D6CC}" srcOrd="5" destOrd="0" parTransId="{AFD4A0B8-EF83-F748-9FCA-E7A7E4024732}" sibTransId="{C13FA7F8-46A7-0A41-AE9E-527D942BF878}"/>
    <dgm:cxn modelId="{0277BF39-4E21-EC4F-A2AA-20CDEABB06FC}" srcId="{6B44DE14-2F4E-7140-AA2B-0A1961106609}" destId="{B6C43497-D543-7B4E-8934-1E5A69E4CBA6}" srcOrd="0" destOrd="0" parTransId="{202CDC82-FEFF-F94B-A1E3-352BD1B9D959}" sibTransId="{FB0095C8-51F9-B042-B29B-B9CBB0B67D78}"/>
    <dgm:cxn modelId="{5162E839-DE96-B144-A47E-8E567E54CCC5}" srcId="{8AAB8AA8-6650-1B45-A9E0-6A1BD9A52450}" destId="{576CC7AE-A896-4949-8CD5-BF78B8F1EF5F}" srcOrd="0" destOrd="0" parTransId="{12FAEB00-5F44-BB4F-B8D3-27DB1401B58E}" sibTransId="{D929B19A-FF09-5E47-AD84-111D5F8C34BA}"/>
    <dgm:cxn modelId="{1811A93A-EEBD-584C-A306-BCF12577CA55}" srcId="{8AAB8AA8-6650-1B45-A9E0-6A1BD9A52450}" destId="{9B3E769F-0852-EF4C-BC94-C1BC3F5CBE08}" srcOrd="3" destOrd="0" parTransId="{26ECE207-3612-C94B-9234-087CDC5EC28F}" sibTransId="{B775D8D8-1931-B24A-A90A-54CCDB770B38}"/>
    <dgm:cxn modelId="{0764A63B-E5EF-0145-8E04-3ECBB9D28095}" type="presOf" srcId="{12FAEB00-5F44-BB4F-B8D3-27DB1401B58E}" destId="{230ED515-8C9F-2447-B3B8-7BCBF9A369D7}" srcOrd="0" destOrd="0" presId="urn:microsoft.com/office/officeart/2005/8/layout/orgChart1"/>
    <dgm:cxn modelId="{E4EAED42-717F-6E4A-A9B9-C08899AD4D3B}" type="presOf" srcId="{D4C386A3-4029-8F4A-B234-89F41E0609AA}" destId="{9BA7C34F-98C9-4B41-9CFA-A1DE699E70DC}" srcOrd="0" destOrd="0" presId="urn:microsoft.com/office/officeart/2005/8/layout/orgChart1"/>
    <dgm:cxn modelId="{CCA95F44-CD93-514A-82CD-20812C6CBB29}" type="presOf" srcId="{77C6829A-ABC7-A04D-97C6-8B064D08A9F0}" destId="{F76BB66D-E965-9B43-97AF-31C40F4F192E}" srcOrd="0" destOrd="0" presId="urn:microsoft.com/office/officeart/2005/8/layout/orgChart1"/>
    <dgm:cxn modelId="{68687044-2A79-AE46-9C28-006FCB7C5A9E}" type="presOf" srcId="{4483CF19-F7BC-C940-BCFF-FAA2D7B0D6CC}" destId="{3E8199D7-0FEB-C248-AF2B-4DBC7EC6F7CB}" srcOrd="0" destOrd="0" presId="urn:microsoft.com/office/officeart/2005/8/layout/orgChart1"/>
    <dgm:cxn modelId="{56F49947-71B9-034D-8BAA-A1D7DCD6D069}" type="presOf" srcId="{63D3A2ED-1480-2848-9A09-FA759653BBC6}" destId="{7C28BFF4-22A6-4546-BBED-03D6AED7609C}" srcOrd="0" destOrd="0" presId="urn:microsoft.com/office/officeart/2005/8/layout/orgChart1"/>
    <dgm:cxn modelId="{C0C0124B-734B-C542-BC2E-80B8ED2DAF67}" type="presOf" srcId="{9B3E769F-0852-EF4C-BC94-C1BC3F5CBE08}" destId="{6EB20C79-D900-DA4F-8F56-F8696DFDB5B9}" srcOrd="0" destOrd="0" presId="urn:microsoft.com/office/officeart/2005/8/layout/orgChart1"/>
    <dgm:cxn modelId="{EF43B84B-AB4A-8747-A278-B01F7A8CB38F}" type="presOf" srcId="{751635F1-D7C2-4A4B-B132-A8C5262459B0}" destId="{C83429F7-51D9-224C-9A35-1E6C2DA1BE54}" srcOrd="1" destOrd="0" presId="urn:microsoft.com/office/officeart/2005/8/layout/orgChart1"/>
    <dgm:cxn modelId="{BC2DE34B-F6EF-3642-97B4-656F1F403497}" type="presOf" srcId="{16FE1337-6BE4-5740-8E01-7C05BE929738}" destId="{2EBD7E63-3A1C-3346-8961-8F14159458E8}" srcOrd="0" destOrd="0" presId="urn:microsoft.com/office/officeart/2005/8/layout/orgChart1"/>
    <dgm:cxn modelId="{0AAB8F4C-0C83-3A42-AD06-921DE061E1D8}" srcId="{18670212-2A39-AF45-AF37-C7CB9B7B3E1F}" destId="{8AAB8AA8-6650-1B45-A9E0-6A1BD9A52450}" srcOrd="1" destOrd="0" parTransId="{F42E7625-1C51-D447-8AB0-972EDA13A6A7}" sibTransId="{5408A3CE-EA62-F745-9390-7042D081EEB2}"/>
    <dgm:cxn modelId="{F221D84F-ABBC-0B40-A644-AABD3A715282}" type="presOf" srcId="{3BE4FD70-ED36-5042-9F9A-2BB1F7BE1BF6}" destId="{45262D33-8090-914D-8E55-BAB718531F6C}" srcOrd="0" destOrd="0" presId="urn:microsoft.com/office/officeart/2005/8/layout/orgChart1"/>
    <dgm:cxn modelId="{51CBC450-A1A6-B541-98EC-671D2D855060}" type="presOf" srcId="{2153A69E-E9E3-E448-BF8A-C908F4FDEEB3}" destId="{80D955DE-04FA-2249-8FBB-ABE21EE0B6BF}" srcOrd="0" destOrd="0" presId="urn:microsoft.com/office/officeart/2005/8/layout/orgChart1"/>
    <dgm:cxn modelId="{CDD3D652-FE13-554D-8833-C899D4B30489}" srcId="{BE079AF0-07F4-0449-A25D-380AB7D618EA}" destId="{18670212-2A39-AF45-AF37-C7CB9B7B3E1F}" srcOrd="0" destOrd="0" parTransId="{CAB6ADBD-95C4-354E-BCBC-FAB66373B75B}" sibTransId="{129D3EAF-DB17-5947-BD44-CE48A764389F}"/>
    <dgm:cxn modelId="{3D5C7453-4817-9340-9797-B10A7DC66E2B}" type="presOf" srcId="{F74F7EBF-65B3-7248-BF24-31758DE7BBE6}" destId="{789AD3F7-F9C4-9346-B387-EF702B0DD14D}" srcOrd="1" destOrd="0" presId="urn:microsoft.com/office/officeart/2005/8/layout/orgChart1"/>
    <dgm:cxn modelId="{36F49A5B-5137-3A4D-8466-8D5A57A024D6}" type="presOf" srcId="{6B44DE14-2F4E-7140-AA2B-0A1961106609}" destId="{5687A355-FEC5-9B43-99A5-A5C77CC91D76}" srcOrd="0" destOrd="0" presId="urn:microsoft.com/office/officeart/2005/8/layout/orgChart1"/>
    <dgm:cxn modelId="{90F0395D-BFFD-6349-8007-C329CA526B0E}" srcId="{360F9F39-62E0-5E43-93A9-DD9D7A89D1BF}" destId="{AB7C9F7D-EAE5-5343-A493-56A583FD6128}" srcOrd="4" destOrd="0" parTransId="{C09A8804-EB5C-5446-A692-2A178B23CBEA}" sibTransId="{14B9BE22-A71E-554F-8D17-6FBBF63E6A94}"/>
    <dgm:cxn modelId="{88F88B5E-C6DA-FF4E-AA06-147669FDD91C}" type="presOf" srcId="{B3592194-4D21-F94F-B4B3-3697A8158A6D}" destId="{29B2B1DB-8863-5647-8773-F7D38819DCCF}" srcOrd="1" destOrd="0" presId="urn:microsoft.com/office/officeart/2005/8/layout/orgChart1"/>
    <dgm:cxn modelId="{B7C9A05E-55AC-3242-BFF9-CEB32A426CCC}" type="presOf" srcId="{31F55CC1-A809-1044-B2E4-C5C0C3B8AF67}" destId="{6308E19F-FF90-A44C-882E-F0E1414FAFB3}" srcOrd="0" destOrd="0" presId="urn:microsoft.com/office/officeart/2005/8/layout/orgChart1"/>
    <dgm:cxn modelId="{61ADA95F-98F0-0E42-AE50-F65E26A87072}" type="presOf" srcId="{B236BD7B-1D5D-7447-BC6A-7DB0338CC360}" destId="{ECEC8843-34EF-1A42-851B-0A0002827447}" srcOrd="0" destOrd="0" presId="urn:microsoft.com/office/officeart/2005/8/layout/orgChart1"/>
    <dgm:cxn modelId="{C30F4862-53F8-A346-9C1B-96362585FB50}" type="presOf" srcId="{07AB33CF-6E8F-B447-B9D1-D88CD35BFCB8}" destId="{4BDC5BF7-E508-B94C-B093-007BD0B51FA8}" srcOrd="0" destOrd="0" presId="urn:microsoft.com/office/officeart/2005/8/layout/orgChart1"/>
    <dgm:cxn modelId="{75ABD164-F13B-B64A-9041-0BF287F72322}" type="presOf" srcId="{D61CFD0E-D646-1045-BCD8-F3B3CF0D2463}" destId="{4C2F9D9A-A79D-594B-A25D-CEDD786D92F5}" srcOrd="0" destOrd="0" presId="urn:microsoft.com/office/officeart/2005/8/layout/orgChart1"/>
    <dgm:cxn modelId="{70185E69-B9D5-D74F-9A32-721B577D497C}" type="presOf" srcId="{B236BD7B-1D5D-7447-BC6A-7DB0338CC360}" destId="{F37CF21B-8833-3D49-99DB-1E94CEA2950B}" srcOrd="1" destOrd="0" presId="urn:microsoft.com/office/officeart/2005/8/layout/orgChart1"/>
    <dgm:cxn modelId="{8158716A-7624-1149-928D-5ACE18839756}" srcId="{360F9F39-62E0-5E43-93A9-DD9D7A89D1BF}" destId="{84B9615C-D13C-DA44-8F27-C79165D8B0F2}" srcOrd="0" destOrd="0" parTransId="{6B567BD3-42EE-7F47-8E5E-176E013824E7}" sibTransId="{DCDB1BE9-5293-104E-87E2-D21678B97EE0}"/>
    <dgm:cxn modelId="{40FFEB6C-C91E-E345-95D7-E85B311592D7}" type="presOf" srcId="{D8FB0FB6-C524-4244-A20F-9790F70C7386}" destId="{C43CC9E6-9CD7-2145-AC5A-E2FC27EC3F59}" srcOrd="0" destOrd="0" presId="urn:microsoft.com/office/officeart/2005/8/layout/orgChart1"/>
    <dgm:cxn modelId="{A5C4C06D-DADB-9A4A-A0E4-00351DCAC2EC}" type="presOf" srcId="{84B9615C-D13C-DA44-8F27-C79165D8B0F2}" destId="{65451ED1-69BE-CA49-A948-9F8957B1B045}" srcOrd="1" destOrd="0" presId="urn:microsoft.com/office/officeart/2005/8/layout/orgChart1"/>
    <dgm:cxn modelId="{2E9C226E-E5F7-B048-A305-6C1C276FA17F}" type="presOf" srcId="{BAD6241B-7630-7E4A-8FF3-39434EB75607}" destId="{5D091373-7528-274F-92FA-C9EA0325E775}" srcOrd="1" destOrd="0" presId="urn:microsoft.com/office/officeart/2005/8/layout/orgChart1"/>
    <dgm:cxn modelId="{DCB2246E-67FB-F34B-BC7E-C289F3B0F619}" type="presOf" srcId="{08933969-A54C-B74A-8D53-161EF3020753}" destId="{C72D7071-118E-504D-8E25-6C01228093E7}" srcOrd="0" destOrd="0" presId="urn:microsoft.com/office/officeart/2005/8/layout/orgChart1"/>
    <dgm:cxn modelId="{0AED3D6E-203A-5348-A42E-7DB59B76BC4E}" srcId="{8AAB8AA8-6650-1B45-A9E0-6A1BD9A52450}" destId="{B236BD7B-1D5D-7447-BC6A-7DB0338CC360}" srcOrd="4" destOrd="0" parTransId="{FA835C03-3791-8A44-BCE0-EC39380BD26F}" sibTransId="{51B28E48-6059-2342-9C32-6C7A7492E8D7}"/>
    <dgm:cxn modelId="{C08AD06F-4E19-A344-8D8E-A1EEF1B50F85}" type="presOf" srcId="{432CED90-A5B3-2749-BDFE-4B5ECDA2DEF7}" destId="{106BC8D9-FEC7-0242-B0E6-8BA2945A31E3}" srcOrd="1" destOrd="0" presId="urn:microsoft.com/office/officeart/2005/8/layout/orgChart1"/>
    <dgm:cxn modelId="{77BC7170-487B-BC44-AC8A-F50BB5F48CFD}" type="presOf" srcId="{5A79CD5D-EB46-8A46-BE9F-DB110F9931E2}" destId="{A349E453-D5F2-0B4D-844A-C959115DA219}" srcOrd="0" destOrd="0" presId="urn:microsoft.com/office/officeart/2005/8/layout/orgChart1"/>
    <dgm:cxn modelId="{0BB5E370-5BF8-BB4B-85E9-9B59116C592D}" type="presOf" srcId="{B6C43497-D543-7B4E-8934-1E5A69E4CBA6}" destId="{F2862EE8-9446-6942-9849-A34BA2523D53}" srcOrd="0" destOrd="0" presId="urn:microsoft.com/office/officeart/2005/8/layout/orgChart1"/>
    <dgm:cxn modelId="{42469774-88F6-3745-810C-9BCB751C9572}" type="presOf" srcId="{4CBD4F42-81E9-E543-B75F-05B262258833}" destId="{FE0B6A6E-8FA8-0C4B-809E-4A90F1E236C7}" srcOrd="0" destOrd="0" presId="urn:microsoft.com/office/officeart/2005/8/layout/orgChart1"/>
    <dgm:cxn modelId="{F37F8378-98BA-614A-9290-6EA470F5FC5D}" type="presOf" srcId="{F42E7625-1C51-D447-8AB0-972EDA13A6A7}" destId="{93C4D4B7-4CA2-F44E-8A1D-70BE23AFCB57}" srcOrd="0" destOrd="0" presId="urn:microsoft.com/office/officeart/2005/8/layout/orgChart1"/>
    <dgm:cxn modelId="{23E25781-A264-AD46-ABAE-7DB18DAD8B92}" type="presOf" srcId="{FA835C03-3791-8A44-BCE0-EC39380BD26F}" destId="{00FE593F-ACBB-A640-9D3B-8DCC354E9B03}" srcOrd="0" destOrd="0" presId="urn:microsoft.com/office/officeart/2005/8/layout/orgChart1"/>
    <dgm:cxn modelId="{D4538588-3F3C-B04E-B49C-7E4AB7ABBD3C}" srcId="{8AAB8AA8-6650-1B45-A9E0-6A1BD9A52450}" destId="{E68F118A-EB34-E044-90E7-9F57F8463ADF}" srcOrd="2" destOrd="0" parTransId="{D8FB0FB6-C524-4244-A20F-9790F70C7386}" sibTransId="{B4BA5BA7-AA0C-4C45-9048-B8FFB03D1F4A}"/>
    <dgm:cxn modelId="{333F8789-5D52-B349-B986-6043043B25DD}" type="presOf" srcId="{F74F7EBF-65B3-7248-BF24-31758DE7BBE6}" destId="{6E29ED20-5CF2-D749-8579-CFC807A1C415}" srcOrd="0" destOrd="0" presId="urn:microsoft.com/office/officeart/2005/8/layout/orgChart1"/>
    <dgm:cxn modelId="{D8A1188C-8A73-974E-A2E8-82ED77EA7EB7}" type="presOf" srcId="{4483CF19-F7BC-C940-BCFF-FAA2D7B0D6CC}" destId="{BA2701FF-4B9A-6B41-91C3-FC102A25BC58}" srcOrd="1" destOrd="0" presId="urn:microsoft.com/office/officeart/2005/8/layout/orgChart1"/>
    <dgm:cxn modelId="{25925E8C-F479-B54C-98FE-44059F708DE5}" type="presOf" srcId="{576CC7AE-A896-4949-8CD5-BF78B8F1EF5F}" destId="{C99BD244-35D7-FE40-A85E-305DE9BC2E81}" srcOrd="1" destOrd="0" presId="urn:microsoft.com/office/officeart/2005/8/layout/orgChart1"/>
    <dgm:cxn modelId="{7460288E-5CBE-EB47-89CD-BA843627FAEE}" type="presOf" srcId="{274E4111-07BA-C248-A3E5-26E6E998C65B}" destId="{38E26D8E-7287-B24C-8E99-35911A454145}" srcOrd="0" destOrd="0" presId="urn:microsoft.com/office/officeart/2005/8/layout/orgChart1"/>
    <dgm:cxn modelId="{8D30538E-6929-2546-8DE3-092EE527B5B8}" type="presOf" srcId="{6B567BD3-42EE-7F47-8E5E-176E013824E7}" destId="{4CD6FD51-0FA4-C648-9F90-DDDF8EC4307B}" srcOrd="0" destOrd="0" presId="urn:microsoft.com/office/officeart/2005/8/layout/orgChart1"/>
    <dgm:cxn modelId="{212B7491-1A00-A445-8238-5FB1478B4E71}" type="presOf" srcId="{360F9F39-62E0-5E43-93A9-DD9D7A89D1BF}" destId="{1FB1E146-42A4-F64C-88A2-86D0F69BC810}" srcOrd="1" destOrd="0" presId="urn:microsoft.com/office/officeart/2005/8/layout/orgChart1"/>
    <dgm:cxn modelId="{71BF4794-1A8E-9C4B-8A83-97CD156FBE6B}" type="presOf" srcId="{B6C43497-D543-7B4E-8934-1E5A69E4CBA6}" destId="{D14F02B0-BABC-FE40-B90E-5CEDDDAEEB89}" srcOrd="1" destOrd="0" presId="urn:microsoft.com/office/officeart/2005/8/layout/orgChart1"/>
    <dgm:cxn modelId="{C9B53398-799D-0341-A932-22C8D201082B}" srcId="{360F9F39-62E0-5E43-93A9-DD9D7A89D1BF}" destId="{BAD6241B-7630-7E4A-8FF3-39434EB75607}" srcOrd="1" destOrd="0" parTransId="{274E4111-07BA-C248-A3E5-26E6E998C65B}" sibTransId="{87EACCF6-55E3-A247-9A2D-3D420CB3B6A4}"/>
    <dgm:cxn modelId="{8F4B64A3-CEDA-0E44-B0EE-BF7EA823645A}" type="presOf" srcId="{AE3D7FE3-C44F-C349-8A38-1AFFCED804C4}" destId="{8E4A7AB6-09C9-AC48-A885-E2E873F9B800}" srcOrd="0" destOrd="0" presId="urn:microsoft.com/office/officeart/2005/8/layout/orgChart1"/>
    <dgm:cxn modelId="{DFF5AAA6-343F-D942-987D-11939CA797B5}" type="presOf" srcId="{E68F118A-EB34-E044-90E7-9F57F8463ADF}" destId="{5C56A93D-FEB7-3643-B8B0-3C24E872A9CF}" srcOrd="0" destOrd="0" presId="urn:microsoft.com/office/officeart/2005/8/layout/orgChart1"/>
    <dgm:cxn modelId="{93A312AC-9EDF-254C-BE4B-F7946FEE9DD2}" type="presOf" srcId="{FA65FA30-46AA-1E4C-A0C7-B7031D8B04F6}" destId="{756AADE1-C0C3-C143-BEF7-204E6FE4C384}" srcOrd="0" destOrd="0" presId="urn:microsoft.com/office/officeart/2005/8/layout/orgChart1"/>
    <dgm:cxn modelId="{040E2BAF-C96D-2F49-8CAA-30426EB6F5EF}" type="presOf" srcId="{26ECE207-3612-C94B-9234-087CDC5EC28F}" destId="{B2CFDB36-9D7B-6546-A416-3AC2E2E0023D}" srcOrd="0" destOrd="0" presId="urn:microsoft.com/office/officeart/2005/8/layout/orgChart1"/>
    <dgm:cxn modelId="{7E9C66B1-B739-0842-92D9-28EFC1EF1907}" type="presOf" srcId="{4CBD4F42-81E9-E543-B75F-05B262258833}" destId="{EF46EFEE-C255-6744-BED7-42B3770D487E}" srcOrd="1" destOrd="0" presId="urn:microsoft.com/office/officeart/2005/8/layout/orgChart1"/>
    <dgm:cxn modelId="{8054B6B1-9A89-3D46-BA68-2F02B0DDADE1}" type="presOf" srcId="{AFD4A0B8-EF83-F748-9FCA-E7A7E4024732}" destId="{5BF86429-9683-1A4C-8FD3-7E22274019D7}" srcOrd="0" destOrd="0" presId="urn:microsoft.com/office/officeart/2005/8/layout/orgChart1"/>
    <dgm:cxn modelId="{78B887B2-2575-B94C-B153-BBD4FD2BE293}" type="presOf" srcId="{AB7C9F7D-EAE5-5343-A493-56A583FD6128}" destId="{41B66683-9611-8F4A-AC9E-42CCB664A07C}" srcOrd="0" destOrd="0" presId="urn:microsoft.com/office/officeart/2005/8/layout/orgChart1"/>
    <dgm:cxn modelId="{4E7C6CB3-B404-0042-AAFC-17F11B84C299}" srcId="{6B44DE14-2F4E-7140-AA2B-0A1961106609}" destId="{31F55CC1-A809-1044-B2E4-C5C0C3B8AF67}" srcOrd="2" destOrd="0" parTransId="{5A79CD5D-EB46-8A46-BE9F-DB110F9931E2}" sibTransId="{09E939C3-315E-0E40-9389-7DCBEA141FD6}"/>
    <dgm:cxn modelId="{6B8D47B9-4747-4E47-9897-3D45B32F55F2}" type="presOf" srcId="{31F55CC1-A809-1044-B2E4-C5C0C3B8AF67}" destId="{1B8C7F94-702C-3F4B-AE55-FEE60D7F2066}" srcOrd="1" destOrd="0" presId="urn:microsoft.com/office/officeart/2005/8/layout/orgChart1"/>
    <dgm:cxn modelId="{38A5FEB9-6100-2E49-B8C9-D070A5EA6D8A}" type="presOf" srcId="{360F9F39-62E0-5E43-93A9-DD9D7A89D1BF}" destId="{EE6E64DB-8168-154E-B9F1-F468A2228C91}" srcOrd="0" destOrd="0" presId="urn:microsoft.com/office/officeart/2005/8/layout/orgChart1"/>
    <dgm:cxn modelId="{358DCABB-9EAA-B84C-8735-7B81FAB0548C}" type="presOf" srcId="{C263C5B5-6CB2-8A43-AFC8-CB9DF8550361}" destId="{960B6682-BB18-3F44-ABAF-ED20E7ADB69E}" srcOrd="1" destOrd="0" presId="urn:microsoft.com/office/officeart/2005/8/layout/orgChart1"/>
    <dgm:cxn modelId="{1A48DEC4-76A1-D043-8302-4B4EEBEBC7D8}" type="presOf" srcId="{8AAB8AA8-6650-1B45-A9E0-6A1BD9A52450}" destId="{2FA1FA15-1712-384E-98E4-29F4AB3911CF}" srcOrd="0" destOrd="0" presId="urn:microsoft.com/office/officeart/2005/8/layout/orgChart1"/>
    <dgm:cxn modelId="{8E719CC5-43B9-F245-9AA6-C7BB3AF937B3}" type="presOf" srcId="{E68F118A-EB34-E044-90E7-9F57F8463ADF}" destId="{8B16475E-E982-2044-B0F4-ED2C74B6CD95}" srcOrd="1" destOrd="0" presId="urn:microsoft.com/office/officeart/2005/8/layout/orgChart1"/>
    <dgm:cxn modelId="{C1DB08C6-20CB-054D-AEA3-CAEAE327E97D}" type="presOf" srcId="{18670212-2A39-AF45-AF37-C7CB9B7B3E1F}" destId="{09F15D6F-3720-B04D-AF5A-ED47275045C0}" srcOrd="1" destOrd="0" presId="urn:microsoft.com/office/officeart/2005/8/layout/orgChart1"/>
    <dgm:cxn modelId="{55F617C7-E261-EE4E-828C-92F7BD882628}" srcId="{18670212-2A39-AF45-AF37-C7CB9B7B3E1F}" destId="{07AB33CF-6E8F-B447-B9D1-D88CD35BFCB8}" srcOrd="3" destOrd="0" parTransId="{63D3A2ED-1480-2848-9A09-FA759653BBC6}" sibTransId="{27A68724-32F5-2A40-85FC-2F19950A3B6A}"/>
    <dgm:cxn modelId="{EBF1EEC7-D87C-FA44-B763-482F6F5E8961}" type="presOf" srcId="{07AB33CF-6E8F-B447-B9D1-D88CD35BFCB8}" destId="{0DB8C05C-A35D-9442-B5D7-748AD814254F}" srcOrd="1" destOrd="0" presId="urn:microsoft.com/office/officeart/2005/8/layout/orgChart1"/>
    <dgm:cxn modelId="{C66E25C8-C06A-6549-9444-3192E6692758}" type="presOf" srcId="{D483D432-EE44-724D-991B-293B3B09082C}" destId="{D885B37B-DF2A-DD41-8935-55AE6C5463B4}" srcOrd="0" destOrd="0" presId="urn:microsoft.com/office/officeart/2005/8/layout/orgChart1"/>
    <dgm:cxn modelId="{F1DBDDCA-C19F-6949-92CE-1485E6A7B0CC}" type="presOf" srcId="{576CC7AE-A896-4949-8CD5-BF78B8F1EF5F}" destId="{48698D25-8DEC-D448-BA6F-A30679746929}" srcOrd="0" destOrd="0" presId="urn:microsoft.com/office/officeart/2005/8/layout/orgChart1"/>
    <dgm:cxn modelId="{B73B95CD-FBB8-FF4B-B6A8-E0B58DEBFBF0}" type="presOf" srcId="{BAD6241B-7630-7E4A-8FF3-39434EB75607}" destId="{83CCD284-D64E-BC45-BB11-EA85D8E295B6}" srcOrd="0" destOrd="0" presId="urn:microsoft.com/office/officeart/2005/8/layout/orgChart1"/>
    <dgm:cxn modelId="{CE977BD4-12F1-F348-9D97-F37833673B5E}" srcId="{FA65FA30-46AA-1E4C-A0C7-B7031D8B04F6}" destId="{77C6829A-ABC7-A04D-97C6-8B064D08A9F0}" srcOrd="0" destOrd="0" parTransId="{57905C9D-4E21-384C-9D41-B3F467A18585}" sibTransId="{5CDC8675-897E-FA40-AAC6-3C06A9520966}"/>
    <dgm:cxn modelId="{60A356DA-D492-4E97-A974-F5C8E92DF3E9}" type="presOf" srcId="{BE079AF0-07F4-0449-A25D-380AB7D618EA}" destId="{543C0AB3-3634-5E45-BDBB-07B1EF0E7467}" srcOrd="0" destOrd="0" presId="urn:microsoft.com/office/officeart/2005/8/layout/orgChart1"/>
    <dgm:cxn modelId="{5D3604DC-93F5-A34C-A73B-7034309F3CA8}" srcId="{FA65FA30-46AA-1E4C-A0C7-B7031D8B04F6}" destId="{F74F7EBF-65B3-7248-BF24-31758DE7BBE6}" srcOrd="2" destOrd="0" parTransId="{AE3D7FE3-C44F-C349-8A38-1AFFCED804C4}" sibTransId="{DB2E9213-B675-8040-A39C-D651923403BE}"/>
    <dgm:cxn modelId="{7DE005E0-BEA7-1D47-9FA7-78A6EBAF9B7F}" type="presOf" srcId="{FA65FA30-46AA-1E4C-A0C7-B7031D8B04F6}" destId="{2285BA7F-9918-1347-906D-AEBFE68E784B}" srcOrd="1" destOrd="0" presId="urn:microsoft.com/office/officeart/2005/8/layout/orgChart1"/>
    <dgm:cxn modelId="{C1043DE0-E099-B048-B668-F29CDD6188AB}" srcId="{07AB33CF-6E8F-B447-B9D1-D88CD35BFCB8}" destId="{4CBD4F42-81E9-E543-B75F-05B262258833}" srcOrd="0" destOrd="0" parTransId="{95B7B132-0F82-CE4E-89A0-DE3BE8C6EC0F}" sibTransId="{9ED42CB4-210E-894C-B1C7-4D91F62F6C52}"/>
    <dgm:cxn modelId="{9067EAE2-037C-D14D-9EFC-6A902AB0509A}" srcId="{18670212-2A39-AF45-AF37-C7CB9B7B3E1F}" destId="{FA65FA30-46AA-1E4C-A0C7-B7031D8B04F6}" srcOrd="2" destOrd="0" parTransId="{00F935F5-58AF-784E-AC2D-256C5D721375}" sibTransId="{D5563481-61B5-6F4B-A203-3402BF0A75A8}"/>
    <dgm:cxn modelId="{12AE76E4-0AA1-0B42-9027-E3C01EDCBC53}" type="presOf" srcId="{3EF352A3-4C1E-1E47-B493-53D1FA3FEF80}" destId="{37A66164-226F-1843-A699-A4E8CC728502}" srcOrd="0" destOrd="0" presId="urn:microsoft.com/office/officeart/2005/8/layout/orgChart1"/>
    <dgm:cxn modelId="{736EDAE4-CBB7-994B-8CB0-F39A7C33FA9F}" srcId="{360F9F39-62E0-5E43-93A9-DD9D7A89D1BF}" destId="{D4C386A3-4029-8F4A-B234-89F41E0609AA}" srcOrd="2" destOrd="0" parTransId="{16FE1337-6BE4-5740-8E01-7C05BE929738}" sibTransId="{F2F2740A-8E8B-9042-90EF-F2C32DCC74CB}"/>
    <dgm:cxn modelId="{5724B2E7-47AA-3145-AADF-FFED4B03B9DE}" srcId="{FA65FA30-46AA-1E4C-A0C7-B7031D8B04F6}" destId="{B3592194-4D21-F94F-B4B3-3697A8158A6D}" srcOrd="3" destOrd="0" parTransId="{08933969-A54C-B74A-8D53-161EF3020753}" sibTransId="{F7A604EF-29A9-9143-A0B0-D21DEC3E1071}"/>
    <dgm:cxn modelId="{C2746FEB-C63E-AC41-A1C1-028CCD4A64E7}" type="presOf" srcId="{BEDB1008-0B0D-9340-AC29-E80BF4968D41}" destId="{6686343E-5008-D648-9B2E-071173937249}" srcOrd="0" destOrd="0" presId="urn:microsoft.com/office/officeart/2005/8/layout/orgChart1"/>
    <dgm:cxn modelId="{BDC55AEF-E8D8-E946-9E5F-5C82D78E0D48}" type="presOf" srcId="{9B3E769F-0852-EF4C-BC94-C1BC3F5CBE08}" destId="{560D42D4-9DC9-E24D-AEFC-54C1BEE8E32D}" srcOrd="1" destOrd="0" presId="urn:microsoft.com/office/officeart/2005/8/layout/orgChart1"/>
    <dgm:cxn modelId="{A73428F0-6F51-5442-8602-C2994EBDF951}" type="presOf" srcId="{AB7C9F7D-EAE5-5343-A493-56A583FD6128}" destId="{E2349300-4CD1-4843-8912-25048508146E}" srcOrd="1" destOrd="0" presId="urn:microsoft.com/office/officeart/2005/8/layout/orgChart1"/>
    <dgm:cxn modelId="{D2A644F0-D308-7F45-BCE4-38958624BC81}" srcId="{07AB33CF-6E8F-B447-B9D1-D88CD35BFCB8}" destId="{C263C5B5-6CB2-8A43-AFC8-CB9DF8550361}" srcOrd="1" destOrd="0" parTransId="{52C22C8E-C41D-FA42-B543-D61496EF160B}" sibTransId="{BE2F8226-6DE8-B84B-8CF6-A0A1C1939E72}"/>
    <dgm:cxn modelId="{9526A7F1-65E5-364B-86B5-9094F716D10C}" srcId="{6B44DE14-2F4E-7140-AA2B-0A1961106609}" destId="{751635F1-D7C2-4A4B-B132-A8C5262459B0}" srcOrd="1" destOrd="0" parTransId="{3EF352A3-4C1E-1E47-B493-53D1FA3FEF80}" sibTransId="{0EF35BB1-45B1-9445-A2DA-684BFFD55EED}"/>
    <dgm:cxn modelId="{4AD3E7F1-F8AD-6E45-9F2E-E3417091CB04}" type="presOf" srcId="{57905C9D-4E21-384C-9D41-B3F467A18585}" destId="{46E5A046-8D58-814D-A7C1-6A4C2E582F8F}" srcOrd="0" destOrd="0" presId="urn:microsoft.com/office/officeart/2005/8/layout/orgChart1"/>
    <dgm:cxn modelId="{EE1E1CF3-63A6-844C-A9DB-75C7BF014015}" srcId="{18670212-2A39-AF45-AF37-C7CB9B7B3E1F}" destId="{6B44DE14-2F4E-7140-AA2B-0A1961106609}" srcOrd="4" destOrd="0" parTransId="{85AE47F2-840D-4349-8D70-B510D7AEFE16}" sibTransId="{001FC47E-95C1-C64D-A3C2-CD4301B44B91}"/>
    <dgm:cxn modelId="{AEF964F4-5164-094C-8F98-E2FDCE1274B9}" type="presOf" srcId="{95B7B132-0F82-CE4E-89A0-DE3BE8C6EC0F}" destId="{8770E3A4-4769-2541-B5BB-FBC1256BDB0A}" srcOrd="0" destOrd="0" presId="urn:microsoft.com/office/officeart/2005/8/layout/orgChart1"/>
    <dgm:cxn modelId="{F8FA46F5-A10F-124A-879F-70D4BC8F91F3}" type="presOf" srcId="{77C6829A-ABC7-A04D-97C6-8B064D08A9F0}" destId="{54F0058C-0271-9F4F-A1A3-295A874DAF7E}" srcOrd="1" destOrd="0" presId="urn:microsoft.com/office/officeart/2005/8/layout/orgChart1"/>
    <dgm:cxn modelId="{AE587BF5-0D34-3549-B64E-D56B3ED20986}" type="presOf" srcId="{D4C386A3-4029-8F4A-B234-89F41E0609AA}" destId="{A450180C-8985-AB4A-96E3-5F6007301D9B}" srcOrd="1" destOrd="0" presId="urn:microsoft.com/office/officeart/2005/8/layout/orgChart1"/>
    <dgm:cxn modelId="{664927FA-A323-544D-8A16-19EB1C763DB7}" type="presOf" srcId="{18670212-2A39-AF45-AF37-C7CB9B7B3E1F}" destId="{6B4EADFE-906A-3147-A6C5-7C02BDF9F904}" srcOrd="0" destOrd="0" presId="urn:microsoft.com/office/officeart/2005/8/layout/orgChart1"/>
    <dgm:cxn modelId="{232BD2FA-0778-7244-B09B-E0F828A698CE}" type="presOf" srcId="{85AE47F2-840D-4349-8D70-B510D7AEFE16}" destId="{2920A720-369F-2846-B0F4-C5CACA85F330}" srcOrd="0" destOrd="0" presId="urn:microsoft.com/office/officeart/2005/8/layout/orgChart1"/>
    <dgm:cxn modelId="{16D291FB-0235-224F-BA0F-54928E38EE2D}" srcId="{FA65FA30-46AA-1E4C-A0C7-B7031D8B04F6}" destId="{3BE4FD70-ED36-5042-9F9A-2BB1F7BE1BF6}" srcOrd="1" destOrd="0" parTransId="{D483D432-EE44-724D-991B-293B3B09082C}" sibTransId="{0CE1619B-0AD5-5740-8E80-0812F8C14302}"/>
    <dgm:cxn modelId="{84257582-3AA7-F845-8F4E-749611669CD7}" type="presParOf" srcId="{543C0AB3-3634-5E45-BDBB-07B1EF0E7467}" destId="{494DC298-02BA-2D43-AB3E-746E4EA0C296}" srcOrd="0" destOrd="0" presId="urn:microsoft.com/office/officeart/2005/8/layout/orgChart1"/>
    <dgm:cxn modelId="{4C7C9B43-1B0B-DA4A-BE3F-9E263F747E1E}" type="presParOf" srcId="{494DC298-02BA-2D43-AB3E-746E4EA0C296}" destId="{FC72814D-40E8-464F-93FF-4D36D84BAD54}" srcOrd="0" destOrd="0" presId="urn:microsoft.com/office/officeart/2005/8/layout/orgChart1"/>
    <dgm:cxn modelId="{D83D0CC9-F5B8-2545-8751-95BF3E9C23BD}" type="presParOf" srcId="{FC72814D-40E8-464F-93FF-4D36D84BAD54}" destId="{6B4EADFE-906A-3147-A6C5-7C02BDF9F904}" srcOrd="0" destOrd="0" presId="urn:microsoft.com/office/officeart/2005/8/layout/orgChart1"/>
    <dgm:cxn modelId="{A06B1ED3-FB41-4943-95D8-AA8622520898}" type="presParOf" srcId="{FC72814D-40E8-464F-93FF-4D36D84BAD54}" destId="{09F15D6F-3720-B04D-AF5A-ED47275045C0}" srcOrd="1" destOrd="0" presId="urn:microsoft.com/office/officeart/2005/8/layout/orgChart1"/>
    <dgm:cxn modelId="{58343579-9BD8-AE48-BD48-EC7183D38390}" type="presParOf" srcId="{494DC298-02BA-2D43-AB3E-746E4EA0C296}" destId="{2684CB2E-D994-D841-975D-C5BC6AD908E7}" srcOrd="1" destOrd="0" presId="urn:microsoft.com/office/officeart/2005/8/layout/orgChart1"/>
    <dgm:cxn modelId="{080C8670-879C-AC40-9140-49B55FDD794F}" type="presParOf" srcId="{2684CB2E-D994-D841-975D-C5BC6AD908E7}" destId="{80D955DE-04FA-2249-8FBB-ABE21EE0B6BF}" srcOrd="0" destOrd="0" presId="urn:microsoft.com/office/officeart/2005/8/layout/orgChart1"/>
    <dgm:cxn modelId="{57860AFD-1102-A645-B3A1-22538635E66F}" type="presParOf" srcId="{2684CB2E-D994-D841-975D-C5BC6AD908E7}" destId="{68C6B677-2A5A-B047-B851-1B4AC343EC50}" srcOrd="1" destOrd="0" presId="urn:microsoft.com/office/officeart/2005/8/layout/orgChart1"/>
    <dgm:cxn modelId="{500FEE58-0235-694A-82B1-0036FD5F3925}" type="presParOf" srcId="{68C6B677-2A5A-B047-B851-1B4AC343EC50}" destId="{CE3683CC-E57A-0144-BBE0-71A201176C78}" srcOrd="0" destOrd="0" presId="urn:microsoft.com/office/officeart/2005/8/layout/orgChart1"/>
    <dgm:cxn modelId="{3300BD68-B8EE-5142-B37D-7DAF58708338}" type="presParOf" srcId="{CE3683CC-E57A-0144-BBE0-71A201176C78}" destId="{EE6E64DB-8168-154E-B9F1-F468A2228C91}" srcOrd="0" destOrd="0" presId="urn:microsoft.com/office/officeart/2005/8/layout/orgChart1"/>
    <dgm:cxn modelId="{4E176AEB-2356-1B43-8517-37CFBC057030}" type="presParOf" srcId="{CE3683CC-E57A-0144-BBE0-71A201176C78}" destId="{1FB1E146-42A4-F64C-88A2-86D0F69BC810}" srcOrd="1" destOrd="0" presId="urn:microsoft.com/office/officeart/2005/8/layout/orgChart1"/>
    <dgm:cxn modelId="{694E9CFD-5E0C-464F-AC69-5D9BBCA1892A}" type="presParOf" srcId="{68C6B677-2A5A-B047-B851-1B4AC343EC50}" destId="{5A37593D-EDB6-E444-B67A-A8CB67B7B9A9}" srcOrd="1" destOrd="0" presId="urn:microsoft.com/office/officeart/2005/8/layout/orgChart1"/>
    <dgm:cxn modelId="{CD2EF30F-7552-6E45-B04E-9AD46C617796}" type="presParOf" srcId="{5A37593D-EDB6-E444-B67A-A8CB67B7B9A9}" destId="{4CD6FD51-0FA4-C648-9F90-DDDF8EC4307B}" srcOrd="0" destOrd="0" presId="urn:microsoft.com/office/officeart/2005/8/layout/orgChart1"/>
    <dgm:cxn modelId="{B95678F4-8BDC-AC46-9FE5-5502E086E376}" type="presParOf" srcId="{5A37593D-EDB6-E444-B67A-A8CB67B7B9A9}" destId="{BDAF733D-D3F9-3145-8503-A2DE199E0042}" srcOrd="1" destOrd="0" presId="urn:microsoft.com/office/officeart/2005/8/layout/orgChart1"/>
    <dgm:cxn modelId="{4CC1AF03-8EAF-564F-9FB1-8A64BB54BA71}" type="presParOf" srcId="{BDAF733D-D3F9-3145-8503-A2DE199E0042}" destId="{6F7DCBDD-E768-794C-B665-E2CBD85C1637}" srcOrd="0" destOrd="0" presId="urn:microsoft.com/office/officeart/2005/8/layout/orgChart1"/>
    <dgm:cxn modelId="{A86B9186-2629-B041-953C-B134017CD8D5}" type="presParOf" srcId="{6F7DCBDD-E768-794C-B665-E2CBD85C1637}" destId="{6CAD0FE2-58A7-E94F-BE39-CF6E7B92E1C2}" srcOrd="0" destOrd="0" presId="urn:microsoft.com/office/officeart/2005/8/layout/orgChart1"/>
    <dgm:cxn modelId="{A9C49487-92D9-A34F-B01A-1BEB6B10FEFE}" type="presParOf" srcId="{6F7DCBDD-E768-794C-B665-E2CBD85C1637}" destId="{65451ED1-69BE-CA49-A948-9F8957B1B045}" srcOrd="1" destOrd="0" presId="urn:microsoft.com/office/officeart/2005/8/layout/orgChart1"/>
    <dgm:cxn modelId="{38A4F071-004C-1A44-9B6F-95095E78CBE9}" type="presParOf" srcId="{BDAF733D-D3F9-3145-8503-A2DE199E0042}" destId="{985273C9-2685-C644-8F63-74C98404ECEB}" srcOrd="1" destOrd="0" presId="urn:microsoft.com/office/officeart/2005/8/layout/orgChart1"/>
    <dgm:cxn modelId="{D70C6177-50C5-B147-8008-A9913ABFEE82}" type="presParOf" srcId="{BDAF733D-D3F9-3145-8503-A2DE199E0042}" destId="{75A5043D-39D5-4543-899E-9FF618C38233}" srcOrd="2" destOrd="0" presId="urn:microsoft.com/office/officeart/2005/8/layout/orgChart1"/>
    <dgm:cxn modelId="{B1C05913-0366-414A-98C2-D92739E56343}" type="presParOf" srcId="{5A37593D-EDB6-E444-B67A-A8CB67B7B9A9}" destId="{38E26D8E-7287-B24C-8E99-35911A454145}" srcOrd="2" destOrd="0" presId="urn:microsoft.com/office/officeart/2005/8/layout/orgChart1"/>
    <dgm:cxn modelId="{B0DEB911-156E-514E-8A77-99450478AE07}" type="presParOf" srcId="{5A37593D-EDB6-E444-B67A-A8CB67B7B9A9}" destId="{3008D550-0B1F-3040-9A64-07B58BB1CE9A}" srcOrd="3" destOrd="0" presId="urn:microsoft.com/office/officeart/2005/8/layout/orgChart1"/>
    <dgm:cxn modelId="{A25FB7C8-6060-0D47-8A4C-13F6D99EC860}" type="presParOf" srcId="{3008D550-0B1F-3040-9A64-07B58BB1CE9A}" destId="{11D08827-C3AB-B94C-93F0-00C30D2F7BBF}" srcOrd="0" destOrd="0" presId="urn:microsoft.com/office/officeart/2005/8/layout/orgChart1"/>
    <dgm:cxn modelId="{7518333B-430C-1245-8346-24E00E28F168}" type="presParOf" srcId="{11D08827-C3AB-B94C-93F0-00C30D2F7BBF}" destId="{83CCD284-D64E-BC45-BB11-EA85D8E295B6}" srcOrd="0" destOrd="0" presId="urn:microsoft.com/office/officeart/2005/8/layout/orgChart1"/>
    <dgm:cxn modelId="{1D32509C-F440-1D42-84AC-3E0156B91BDB}" type="presParOf" srcId="{11D08827-C3AB-B94C-93F0-00C30D2F7BBF}" destId="{5D091373-7528-274F-92FA-C9EA0325E775}" srcOrd="1" destOrd="0" presId="urn:microsoft.com/office/officeart/2005/8/layout/orgChart1"/>
    <dgm:cxn modelId="{6A27432B-A2CB-AF41-A590-ACD74C60F4BB}" type="presParOf" srcId="{3008D550-0B1F-3040-9A64-07B58BB1CE9A}" destId="{737F2D04-955C-BB46-9659-6EB8BB6C4B15}" srcOrd="1" destOrd="0" presId="urn:microsoft.com/office/officeart/2005/8/layout/orgChart1"/>
    <dgm:cxn modelId="{5A03121D-A3E6-2F47-BCA3-530C1857999A}" type="presParOf" srcId="{3008D550-0B1F-3040-9A64-07B58BB1CE9A}" destId="{412BD95B-F95A-B84C-A588-F870437AB802}" srcOrd="2" destOrd="0" presId="urn:microsoft.com/office/officeart/2005/8/layout/orgChart1"/>
    <dgm:cxn modelId="{441A5C49-EA6B-C54E-B2CD-AA8780A0041E}" type="presParOf" srcId="{5A37593D-EDB6-E444-B67A-A8CB67B7B9A9}" destId="{2EBD7E63-3A1C-3346-8961-8F14159458E8}" srcOrd="4" destOrd="0" presId="urn:microsoft.com/office/officeart/2005/8/layout/orgChart1"/>
    <dgm:cxn modelId="{31A8F10F-8A57-6941-AC61-CF1B81808D83}" type="presParOf" srcId="{5A37593D-EDB6-E444-B67A-A8CB67B7B9A9}" destId="{DD798FC9-6F63-2041-A880-5B11CB23D8EB}" srcOrd="5" destOrd="0" presId="urn:microsoft.com/office/officeart/2005/8/layout/orgChart1"/>
    <dgm:cxn modelId="{E77D9A0E-6D87-7347-AF3F-A4CC6BC429DF}" type="presParOf" srcId="{DD798FC9-6F63-2041-A880-5B11CB23D8EB}" destId="{42774162-C4BB-8D4F-8B4A-EAC786D7790F}" srcOrd="0" destOrd="0" presId="urn:microsoft.com/office/officeart/2005/8/layout/orgChart1"/>
    <dgm:cxn modelId="{6C72AF8F-D3CB-574B-8A2B-FC29FEF7EB01}" type="presParOf" srcId="{42774162-C4BB-8D4F-8B4A-EAC786D7790F}" destId="{9BA7C34F-98C9-4B41-9CFA-A1DE699E70DC}" srcOrd="0" destOrd="0" presId="urn:microsoft.com/office/officeart/2005/8/layout/orgChart1"/>
    <dgm:cxn modelId="{32BBC358-478E-2F4A-839D-9386679BF3F8}" type="presParOf" srcId="{42774162-C4BB-8D4F-8B4A-EAC786D7790F}" destId="{A450180C-8985-AB4A-96E3-5F6007301D9B}" srcOrd="1" destOrd="0" presId="urn:microsoft.com/office/officeart/2005/8/layout/orgChart1"/>
    <dgm:cxn modelId="{F497B376-2B64-154C-BC92-65E56167A7AC}" type="presParOf" srcId="{DD798FC9-6F63-2041-A880-5B11CB23D8EB}" destId="{75C389EE-E1D8-2441-BE6E-866753A06839}" srcOrd="1" destOrd="0" presId="urn:microsoft.com/office/officeart/2005/8/layout/orgChart1"/>
    <dgm:cxn modelId="{F432255A-92CC-6F42-A50A-C0C54B1EFF5F}" type="presParOf" srcId="{DD798FC9-6F63-2041-A880-5B11CB23D8EB}" destId="{0AD2911D-66D5-5148-A102-EFD25BA7491F}" srcOrd="2" destOrd="0" presId="urn:microsoft.com/office/officeart/2005/8/layout/orgChart1"/>
    <dgm:cxn modelId="{A320C32C-7E31-6A4E-9BC6-A359B8D521AB}" type="presParOf" srcId="{5A37593D-EDB6-E444-B67A-A8CB67B7B9A9}" destId="{4C2F9D9A-A79D-594B-A25D-CEDD786D92F5}" srcOrd="6" destOrd="0" presId="urn:microsoft.com/office/officeart/2005/8/layout/orgChart1"/>
    <dgm:cxn modelId="{2FB5E729-3C7A-C24E-8CBE-9E9038CD5024}" type="presParOf" srcId="{5A37593D-EDB6-E444-B67A-A8CB67B7B9A9}" destId="{E94C708C-DDE1-5144-A7EE-4B096695D9A0}" srcOrd="7" destOrd="0" presId="urn:microsoft.com/office/officeart/2005/8/layout/orgChart1"/>
    <dgm:cxn modelId="{088399E0-1D4C-874D-802C-0BF18B9D3F77}" type="presParOf" srcId="{E94C708C-DDE1-5144-A7EE-4B096695D9A0}" destId="{769F80AF-0C55-AD40-88C6-0296C902A255}" srcOrd="0" destOrd="0" presId="urn:microsoft.com/office/officeart/2005/8/layout/orgChart1"/>
    <dgm:cxn modelId="{8675E897-1406-B24A-8661-60B90366F1E1}" type="presParOf" srcId="{769F80AF-0C55-AD40-88C6-0296C902A255}" destId="{3F763270-C27A-9941-8322-EDDD0D1BCA37}" srcOrd="0" destOrd="0" presId="urn:microsoft.com/office/officeart/2005/8/layout/orgChart1"/>
    <dgm:cxn modelId="{43CC747C-58C7-5948-B6A6-DC2703705D73}" type="presParOf" srcId="{769F80AF-0C55-AD40-88C6-0296C902A255}" destId="{106BC8D9-FEC7-0242-B0E6-8BA2945A31E3}" srcOrd="1" destOrd="0" presId="urn:microsoft.com/office/officeart/2005/8/layout/orgChart1"/>
    <dgm:cxn modelId="{B59327B1-B83F-7646-8C98-B98549386F31}" type="presParOf" srcId="{E94C708C-DDE1-5144-A7EE-4B096695D9A0}" destId="{5A0823A2-8DD9-ED4A-8FBF-777584A7B513}" srcOrd="1" destOrd="0" presId="urn:microsoft.com/office/officeart/2005/8/layout/orgChart1"/>
    <dgm:cxn modelId="{E1D02100-8A09-B445-8579-E92F35092B48}" type="presParOf" srcId="{E94C708C-DDE1-5144-A7EE-4B096695D9A0}" destId="{C88EFA25-BE76-8649-8ECC-E03F209C1DF0}" srcOrd="2" destOrd="0" presId="urn:microsoft.com/office/officeart/2005/8/layout/orgChart1"/>
    <dgm:cxn modelId="{177B9969-4732-C841-B442-D31732335EDF}" type="presParOf" srcId="{5A37593D-EDB6-E444-B67A-A8CB67B7B9A9}" destId="{81CFC01D-E254-A743-8274-930D8AEF4E05}" srcOrd="8" destOrd="0" presId="urn:microsoft.com/office/officeart/2005/8/layout/orgChart1"/>
    <dgm:cxn modelId="{663F7470-A076-284C-AB7F-8F80CC5A3C43}" type="presParOf" srcId="{5A37593D-EDB6-E444-B67A-A8CB67B7B9A9}" destId="{9638A92D-8ADF-6440-B9C2-FD9C262F9A32}" srcOrd="9" destOrd="0" presId="urn:microsoft.com/office/officeart/2005/8/layout/orgChart1"/>
    <dgm:cxn modelId="{E177D1D2-1072-EE43-B025-A7DA3B000528}" type="presParOf" srcId="{9638A92D-8ADF-6440-B9C2-FD9C262F9A32}" destId="{1C39D478-AA39-5540-92C2-31BE17F9E874}" srcOrd="0" destOrd="0" presId="urn:microsoft.com/office/officeart/2005/8/layout/orgChart1"/>
    <dgm:cxn modelId="{0CBC277C-0D5B-0E4D-B16D-61FDFF509F42}" type="presParOf" srcId="{1C39D478-AA39-5540-92C2-31BE17F9E874}" destId="{41B66683-9611-8F4A-AC9E-42CCB664A07C}" srcOrd="0" destOrd="0" presId="urn:microsoft.com/office/officeart/2005/8/layout/orgChart1"/>
    <dgm:cxn modelId="{125F2BDF-5E8D-C143-B685-CB55CA50AEAE}" type="presParOf" srcId="{1C39D478-AA39-5540-92C2-31BE17F9E874}" destId="{E2349300-4CD1-4843-8912-25048508146E}" srcOrd="1" destOrd="0" presId="urn:microsoft.com/office/officeart/2005/8/layout/orgChart1"/>
    <dgm:cxn modelId="{818F11D3-D579-174B-BC3B-6EA588E14CE5}" type="presParOf" srcId="{9638A92D-8ADF-6440-B9C2-FD9C262F9A32}" destId="{1C30DFA0-5E8F-D14E-95CA-5460E3928455}" srcOrd="1" destOrd="0" presId="urn:microsoft.com/office/officeart/2005/8/layout/orgChart1"/>
    <dgm:cxn modelId="{6E2D1B64-5B89-474E-90F8-A41CC10079B2}" type="presParOf" srcId="{9638A92D-8ADF-6440-B9C2-FD9C262F9A32}" destId="{6FE3E29C-322B-7A48-93DF-F21506A8D9A4}" srcOrd="2" destOrd="0" presId="urn:microsoft.com/office/officeart/2005/8/layout/orgChart1"/>
    <dgm:cxn modelId="{7EB95541-A901-B544-B74C-8E8D593B11A3}" type="presParOf" srcId="{68C6B677-2A5A-B047-B851-1B4AC343EC50}" destId="{A1628C7E-3617-8342-943F-D8F632B9DF07}" srcOrd="2" destOrd="0" presId="urn:microsoft.com/office/officeart/2005/8/layout/orgChart1"/>
    <dgm:cxn modelId="{2793A911-3126-2C47-B03C-1396DFA6A553}" type="presParOf" srcId="{2684CB2E-D994-D841-975D-C5BC6AD908E7}" destId="{93C4D4B7-4CA2-F44E-8A1D-70BE23AFCB57}" srcOrd="2" destOrd="0" presId="urn:microsoft.com/office/officeart/2005/8/layout/orgChart1"/>
    <dgm:cxn modelId="{BA9F79D3-E1E7-ED45-8562-1CE63CB2704B}" type="presParOf" srcId="{2684CB2E-D994-D841-975D-C5BC6AD908E7}" destId="{32BCE111-16BC-4B4A-8C8D-5122D6FB539F}" srcOrd="3" destOrd="0" presId="urn:microsoft.com/office/officeart/2005/8/layout/orgChart1"/>
    <dgm:cxn modelId="{2003C179-F74D-B944-ADA7-6E4C1238FB8C}" type="presParOf" srcId="{32BCE111-16BC-4B4A-8C8D-5122D6FB539F}" destId="{ED7C6E5F-53A1-0048-9426-512076CABF69}" srcOrd="0" destOrd="0" presId="urn:microsoft.com/office/officeart/2005/8/layout/orgChart1"/>
    <dgm:cxn modelId="{8B404705-4C67-3E4B-ACBC-BC1D4878D9D7}" type="presParOf" srcId="{ED7C6E5F-53A1-0048-9426-512076CABF69}" destId="{2FA1FA15-1712-384E-98E4-29F4AB3911CF}" srcOrd="0" destOrd="0" presId="urn:microsoft.com/office/officeart/2005/8/layout/orgChart1"/>
    <dgm:cxn modelId="{F7E2D280-7076-884E-9D9B-0E7AF8318490}" type="presParOf" srcId="{ED7C6E5F-53A1-0048-9426-512076CABF69}" destId="{978846CD-8584-084C-AC0E-1001AACEE92B}" srcOrd="1" destOrd="0" presId="urn:microsoft.com/office/officeart/2005/8/layout/orgChart1"/>
    <dgm:cxn modelId="{7CFED9BF-0782-F341-B9C6-DE9985F7FDA4}" type="presParOf" srcId="{32BCE111-16BC-4B4A-8C8D-5122D6FB539F}" destId="{60FF10D0-BC1F-0749-A20B-88D3C7A136DC}" srcOrd="1" destOrd="0" presId="urn:microsoft.com/office/officeart/2005/8/layout/orgChart1"/>
    <dgm:cxn modelId="{99E604DD-E59A-E84D-B722-8772EC2F4AC8}" type="presParOf" srcId="{60FF10D0-BC1F-0749-A20B-88D3C7A136DC}" destId="{230ED515-8C9F-2447-B3B8-7BCBF9A369D7}" srcOrd="0" destOrd="0" presId="urn:microsoft.com/office/officeart/2005/8/layout/orgChart1"/>
    <dgm:cxn modelId="{BA84ACD0-EA34-7148-B409-91A903ECF405}" type="presParOf" srcId="{60FF10D0-BC1F-0749-A20B-88D3C7A136DC}" destId="{9120B96D-4D93-EB49-870E-247C316E0651}" srcOrd="1" destOrd="0" presId="urn:microsoft.com/office/officeart/2005/8/layout/orgChart1"/>
    <dgm:cxn modelId="{2F5EFC9E-16D5-4049-85BE-59EF37270591}" type="presParOf" srcId="{9120B96D-4D93-EB49-870E-247C316E0651}" destId="{0D2A2509-AD57-DA40-80D6-3278D5FBE5B0}" srcOrd="0" destOrd="0" presId="urn:microsoft.com/office/officeart/2005/8/layout/orgChart1"/>
    <dgm:cxn modelId="{CC76B858-F744-E44E-96FA-80F4F155F325}" type="presParOf" srcId="{0D2A2509-AD57-DA40-80D6-3278D5FBE5B0}" destId="{48698D25-8DEC-D448-BA6F-A30679746929}" srcOrd="0" destOrd="0" presId="urn:microsoft.com/office/officeart/2005/8/layout/orgChart1"/>
    <dgm:cxn modelId="{6E88AB9A-FC40-D14D-97AB-3F6B231B45BD}" type="presParOf" srcId="{0D2A2509-AD57-DA40-80D6-3278D5FBE5B0}" destId="{C99BD244-35D7-FE40-A85E-305DE9BC2E81}" srcOrd="1" destOrd="0" presId="urn:microsoft.com/office/officeart/2005/8/layout/orgChart1"/>
    <dgm:cxn modelId="{C8D21ABA-F3D6-694E-8FB7-8B1D58FF9006}" type="presParOf" srcId="{9120B96D-4D93-EB49-870E-247C316E0651}" destId="{80AA1A21-A8D4-6249-AA8E-E982CFC64311}" srcOrd="1" destOrd="0" presId="urn:microsoft.com/office/officeart/2005/8/layout/orgChart1"/>
    <dgm:cxn modelId="{AAAEE7F8-C285-A540-990C-2C3B9FB5C15E}" type="presParOf" srcId="{9120B96D-4D93-EB49-870E-247C316E0651}" destId="{DEE0949D-1BC3-074D-AC5E-CEAAA797BB17}" srcOrd="2" destOrd="0" presId="urn:microsoft.com/office/officeart/2005/8/layout/orgChart1"/>
    <dgm:cxn modelId="{81564488-1967-2C44-9D40-DA33DAC46337}" type="presParOf" srcId="{60FF10D0-BC1F-0749-A20B-88D3C7A136DC}" destId="{B4D0EBE4-9CCB-884E-ADBD-3A8B6C12DDA9}" srcOrd="2" destOrd="0" presId="urn:microsoft.com/office/officeart/2005/8/layout/orgChart1"/>
    <dgm:cxn modelId="{C2C2ABF1-728D-9C45-84E4-9164F7BA1B1B}" type="presParOf" srcId="{60FF10D0-BC1F-0749-A20B-88D3C7A136DC}" destId="{86B6736C-6E85-E04C-A62D-B565FF26EDC5}" srcOrd="3" destOrd="0" presId="urn:microsoft.com/office/officeart/2005/8/layout/orgChart1"/>
    <dgm:cxn modelId="{81C9245A-DDBC-7D41-B89C-6E01FB47A880}" type="presParOf" srcId="{86B6736C-6E85-E04C-A62D-B565FF26EDC5}" destId="{C08D2752-B23E-D645-BE61-EF47F76AA7DC}" srcOrd="0" destOrd="0" presId="urn:microsoft.com/office/officeart/2005/8/layout/orgChart1"/>
    <dgm:cxn modelId="{85389F33-6B00-4442-8AC9-F33ACA4B72D1}" type="presParOf" srcId="{C08D2752-B23E-D645-BE61-EF47F76AA7DC}" destId="{6686343E-5008-D648-9B2E-071173937249}" srcOrd="0" destOrd="0" presId="urn:microsoft.com/office/officeart/2005/8/layout/orgChart1"/>
    <dgm:cxn modelId="{DF4E7FF6-9655-2B46-B977-9568EBCBD0C1}" type="presParOf" srcId="{C08D2752-B23E-D645-BE61-EF47F76AA7DC}" destId="{44582A64-C3DB-CA46-ABD7-7F08657DB891}" srcOrd="1" destOrd="0" presId="urn:microsoft.com/office/officeart/2005/8/layout/orgChart1"/>
    <dgm:cxn modelId="{41D89220-CC63-4749-8455-41613E9BA060}" type="presParOf" srcId="{86B6736C-6E85-E04C-A62D-B565FF26EDC5}" destId="{2FC3A4C4-8FF2-9A45-958E-488B4C63493C}" srcOrd="1" destOrd="0" presId="urn:microsoft.com/office/officeart/2005/8/layout/orgChart1"/>
    <dgm:cxn modelId="{33DCCBBB-FFC5-C94C-8DFC-F81F25900073}" type="presParOf" srcId="{86B6736C-6E85-E04C-A62D-B565FF26EDC5}" destId="{DC600DE8-75F4-1043-834F-E2783D0180D3}" srcOrd="2" destOrd="0" presId="urn:microsoft.com/office/officeart/2005/8/layout/orgChart1"/>
    <dgm:cxn modelId="{A83DEFD7-7FEF-C84B-970E-D639ABE1BF98}" type="presParOf" srcId="{60FF10D0-BC1F-0749-A20B-88D3C7A136DC}" destId="{C43CC9E6-9CD7-2145-AC5A-E2FC27EC3F59}" srcOrd="4" destOrd="0" presId="urn:microsoft.com/office/officeart/2005/8/layout/orgChart1"/>
    <dgm:cxn modelId="{98CA722A-30DB-3F4F-88AB-9FCD359D7FBB}" type="presParOf" srcId="{60FF10D0-BC1F-0749-A20B-88D3C7A136DC}" destId="{C8BCEBC0-1561-224B-BDE7-A796D78764B4}" srcOrd="5" destOrd="0" presId="urn:microsoft.com/office/officeart/2005/8/layout/orgChart1"/>
    <dgm:cxn modelId="{D16DA6F2-E142-E146-BD9E-E2554589294F}" type="presParOf" srcId="{C8BCEBC0-1561-224B-BDE7-A796D78764B4}" destId="{D8E38248-443E-404C-AEC4-23FF285ACB55}" srcOrd="0" destOrd="0" presId="urn:microsoft.com/office/officeart/2005/8/layout/orgChart1"/>
    <dgm:cxn modelId="{4DA45D99-04BD-5446-AA12-1D74A86356AB}" type="presParOf" srcId="{D8E38248-443E-404C-AEC4-23FF285ACB55}" destId="{5C56A93D-FEB7-3643-B8B0-3C24E872A9CF}" srcOrd="0" destOrd="0" presId="urn:microsoft.com/office/officeart/2005/8/layout/orgChart1"/>
    <dgm:cxn modelId="{9095C307-DE71-EE46-BAB0-2B9AD062FEE5}" type="presParOf" srcId="{D8E38248-443E-404C-AEC4-23FF285ACB55}" destId="{8B16475E-E982-2044-B0F4-ED2C74B6CD95}" srcOrd="1" destOrd="0" presId="urn:microsoft.com/office/officeart/2005/8/layout/orgChart1"/>
    <dgm:cxn modelId="{12F8C981-AD21-AD44-B9B9-ECEFF3997A92}" type="presParOf" srcId="{C8BCEBC0-1561-224B-BDE7-A796D78764B4}" destId="{D1841C41-B108-A94A-BFDD-A1E0BFA18C58}" srcOrd="1" destOrd="0" presId="urn:microsoft.com/office/officeart/2005/8/layout/orgChart1"/>
    <dgm:cxn modelId="{8DEF71F7-BC8E-8947-AC50-B5040BCE2457}" type="presParOf" srcId="{C8BCEBC0-1561-224B-BDE7-A796D78764B4}" destId="{8661CA92-C16B-C745-B2D5-5FB5D28737BC}" srcOrd="2" destOrd="0" presId="urn:microsoft.com/office/officeart/2005/8/layout/orgChart1"/>
    <dgm:cxn modelId="{E38F67E1-0313-EB40-AEF7-6F9E206BDB8A}" type="presParOf" srcId="{60FF10D0-BC1F-0749-A20B-88D3C7A136DC}" destId="{B2CFDB36-9D7B-6546-A416-3AC2E2E0023D}" srcOrd="6" destOrd="0" presId="urn:microsoft.com/office/officeart/2005/8/layout/orgChart1"/>
    <dgm:cxn modelId="{40578517-ECE6-EA4E-93D2-F707974D2B0D}" type="presParOf" srcId="{60FF10D0-BC1F-0749-A20B-88D3C7A136DC}" destId="{334D82A4-EC75-E940-9D73-C60CAE9A0B58}" srcOrd="7" destOrd="0" presId="urn:microsoft.com/office/officeart/2005/8/layout/orgChart1"/>
    <dgm:cxn modelId="{B93FB153-E8D0-484D-9FC3-FF749D1A988F}" type="presParOf" srcId="{334D82A4-EC75-E940-9D73-C60CAE9A0B58}" destId="{4A8E9136-2CA3-FA41-9FE7-C15B5CF4BFBF}" srcOrd="0" destOrd="0" presId="urn:microsoft.com/office/officeart/2005/8/layout/orgChart1"/>
    <dgm:cxn modelId="{FBCDF5A0-D832-9848-9402-EAAD8A254470}" type="presParOf" srcId="{4A8E9136-2CA3-FA41-9FE7-C15B5CF4BFBF}" destId="{6EB20C79-D900-DA4F-8F56-F8696DFDB5B9}" srcOrd="0" destOrd="0" presId="urn:microsoft.com/office/officeart/2005/8/layout/orgChart1"/>
    <dgm:cxn modelId="{C98439C9-5E93-E142-B6D6-135A58969280}" type="presParOf" srcId="{4A8E9136-2CA3-FA41-9FE7-C15B5CF4BFBF}" destId="{560D42D4-9DC9-E24D-AEFC-54C1BEE8E32D}" srcOrd="1" destOrd="0" presId="urn:microsoft.com/office/officeart/2005/8/layout/orgChart1"/>
    <dgm:cxn modelId="{99890CE5-E26A-0449-953F-B041A84E84D8}" type="presParOf" srcId="{334D82A4-EC75-E940-9D73-C60CAE9A0B58}" destId="{55522C48-9E44-064B-9C82-A06110DE297B}" srcOrd="1" destOrd="0" presId="urn:microsoft.com/office/officeart/2005/8/layout/orgChart1"/>
    <dgm:cxn modelId="{C2E5AEE4-0A59-B349-A025-1903D5883371}" type="presParOf" srcId="{334D82A4-EC75-E940-9D73-C60CAE9A0B58}" destId="{18EC8200-789B-B040-A962-1F3080CEFAEA}" srcOrd="2" destOrd="0" presId="urn:microsoft.com/office/officeart/2005/8/layout/orgChart1"/>
    <dgm:cxn modelId="{162984A9-E6E5-8A45-8B94-26FA45460D6E}" type="presParOf" srcId="{60FF10D0-BC1F-0749-A20B-88D3C7A136DC}" destId="{00FE593F-ACBB-A640-9D3B-8DCC354E9B03}" srcOrd="8" destOrd="0" presId="urn:microsoft.com/office/officeart/2005/8/layout/orgChart1"/>
    <dgm:cxn modelId="{E09F906D-069F-9D4B-BED1-E1ABC21B4C65}" type="presParOf" srcId="{60FF10D0-BC1F-0749-A20B-88D3C7A136DC}" destId="{D6ABBF79-39D5-A04E-A9FC-4149CF975C18}" srcOrd="9" destOrd="0" presId="urn:microsoft.com/office/officeart/2005/8/layout/orgChart1"/>
    <dgm:cxn modelId="{557F8595-1117-5941-BAA0-B8DF10172795}" type="presParOf" srcId="{D6ABBF79-39D5-A04E-A9FC-4149CF975C18}" destId="{A1C82819-88F7-5344-9A7B-0E4B7ABB98AD}" srcOrd="0" destOrd="0" presId="urn:microsoft.com/office/officeart/2005/8/layout/orgChart1"/>
    <dgm:cxn modelId="{67C3BEEE-4B2A-2A44-B564-C7E3566BA904}" type="presParOf" srcId="{A1C82819-88F7-5344-9A7B-0E4B7ABB98AD}" destId="{ECEC8843-34EF-1A42-851B-0A0002827447}" srcOrd="0" destOrd="0" presId="urn:microsoft.com/office/officeart/2005/8/layout/orgChart1"/>
    <dgm:cxn modelId="{1F8278A4-5A67-1F4F-BCE7-C0F21B418644}" type="presParOf" srcId="{A1C82819-88F7-5344-9A7B-0E4B7ABB98AD}" destId="{F37CF21B-8833-3D49-99DB-1E94CEA2950B}" srcOrd="1" destOrd="0" presId="urn:microsoft.com/office/officeart/2005/8/layout/orgChart1"/>
    <dgm:cxn modelId="{A4F23C5F-B113-1449-977B-B7CEEA10FB14}" type="presParOf" srcId="{D6ABBF79-39D5-A04E-A9FC-4149CF975C18}" destId="{49396FDF-64DF-F04C-8078-D83DDD5B4D32}" srcOrd="1" destOrd="0" presId="urn:microsoft.com/office/officeart/2005/8/layout/orgChart1"/>
    <dgm:cxn modelId="{3A27BF14-DDBC-AB44-B747-FEE385E0024C}" type="presParOf" srcId="{D6ABBF79-39D5-A04E-A9FC-4149CF975C18}" destId="{24DB0A95-EA65-7443-8D83-6B3982DB3C9B}" srcOrd="2" destOrd="0" presId="urn:microsoft.com/office/officeart/2005/8/layout/orgChart1"/>
    <dgm:cxn modelId="{679D5510-EDB1-2D45-8685-6F36938F52D0}" type="presParOf" srcId="{32BCE111-16BC-4B4A-8C8D-5122D6FB539F}" destId="{D2DBBC7D-AAC6-2E4A-96E7-A63F7314DBA9}" srcOrd="2" destOrd="0" presId="urn:microsoft.com/office/officeart/2005/8/layout/orgChart1"/>
    <dgm:cxn modelId="{7A17590C-4934-B740-9C23-C31D46A015A5}" type="presParOf" srcId="{2684CB2E-D994-D841-975D-C5BC6AD908E7}" destId="{9CBD0440-4A7F-CF49-9742-11587A710FA4}" srcOrd="4" destOrd="0" presId="urn:microsoft.com/office/officeart/2005/8/layout/orgChart1"/>
    <dgm:cxn modelId="{2BB425C5-3A1C-A949-BB86-06ED17B4855C}" type="presParOf" srcId="{2684CB2E-D994-D841-975D-C5BC6AD908E7}" destId="{18EFE1B1-E676-734D-9737-CCB6BB57D579}" srcOrd="5" destOrd="0" presId="urn:microsoft.com/office/officeart/2005/8/layout/orgChart1"/>
    <dgm:cxn modelId="{8F55A806-046E-E246-88F7-A3E0A3088ECD}" type="presParOf" srcId="{18EFE1B1-E676-734D-9737-CCB6BB57D579}" destId="{22B35F85-0A9C-3242-A86A-6621D5AAE6F7}" srcOrd="0" destOrd="0" presId="urn:microsoft.com/office/officeart/2005/8/layout/orgChart1"/>
    <dgm:cxn modelId="{57CA4681-9E41-D741-8C76-55AB3F5AB2A7}" type="presParOf" srcId="{22B35F85-0A9C-3242-A86A-6621D5AAE6F7}" destId="{756AADE1-C0C3-C143-BEF7-204E6FE4C384}" srcOrd="0" destOrd="0" presId="urn:microsoft.com/office/officeart/2005/8/layout/orgChart1"/>
    <dgm:cxn modelId="{B76F2B3D-E800-514D-BC61-AE649B1F72C7}" type="presParOf" srcId="{22B35F85-0A9C-3242-A86A-6621D5AAE6F7}" destId="{2285BA7F-9918-1347-906D-AEBFE68E784B}" srcOrd="1" destOrd="0" presId="urn:microsoft.com/office/officeart/2005/8/layout/orgChart1"/>
    <dgm:cxn modelId="{10933F0D-BA4B-0948-B6CB-3B067B5B2879}" type="presParOf" srcId="{18EFE1B1-E676-734D-9737-CCB6BB57D579}" destId="{F2321B4B-5A71-9443-B717-9957DC30CEF2}" srcOrd="1" destOrd="0" presId="urn:microsoft.com/office/officeart/2005/8/layout/orgChart1"/>
    <dgm:cxn modelId="{E389AFF4-5C31-6141-8AD2-E63168948E5C}" type="presParOf" srcId="{F2321B4B-5A71-9443-B717-9957DC30CEF2}" destId="{46E5A046-8D58-814D-A7C1-6A4C2E582F8F}" srcOrd="0" destOrd="0" presId="urn:microsoft.com/office/officeart/2005/8/layout/orgChart1"/>
    <dgm:cxn modelId="{510C4EA9-83D0-6E4D-9C55-2BB468D1C559}" type="presParOf" srcId="{F2321B4B-5A71-9443-B717-9957DC30CEF2}" destId="{101D6DBC-F564-5144-A5B5-6974DB33B690}" srcOrd="1" destOrd="0" presId="urn:microsoft.com/office/officeart/2005/8/layout/orgChart1"/>
    <dgm:cxn modelId="{D045706C-2850-7845-B86A-A37E6C424BFC}" type="presParOf" srcId="{101D6DBC-F564-5144-A5B5-6974DB33B690}" destId="{465AB197-085C-1F4A-B3C7-A547813443E7}" srcOrd="0" destOrd="0" presId="urn:microsoft.com/office/officeart/2005/8/layout/orgChart1"/>
    <dgm:cxn modelId="{62D9F897-4E2B-3846-B8BA-A9C8D7EA0079}" type="presParOf" srcId="{465AB197-085C-1F4A-B3C7-A547813443E7}" destId="{F76BB66D-E965-9B43-97AF-31C40F4F192E}" srcOrd="0" destOrd="0" presId="urn:microsoft.com/office/officeart/2005/8/layout/orgChart1"/>
    <dgm:cxn modelId="{7C3585E7-01DB-054C-9F61-C51598F0AEC5}" type="presParOf" srcId="{465AB197-085C-1F4A-B3C7-A547813443E7}" destId="{54F0058C-0271-9F4F-A1A3-295A874DAF7E}" srcOrd="1" destOrd="0" presId="urn:microsoft.com/office/officeart/2005/8/layout/orgChart1"/>
    <dgm:cxn modelId="{DED4FB5D-83BB-5844-90C4-493784AAFEFD}" type="presParOf" srcId="{101D6DBC-F564-5144-A5B5-6974DB33B690}" destId="{5B5E7A97-5F38-AF47-B407-F2CF55F82E9C}" srcOrd="1" destOrd="0" presId="urn:microsoft.com/office/officeart/2005/8/layout/orgChart1"/>
    <dgm:cxn modelId="{D9DF8E56-2C60-5B45-A1C4-A5FDB21A062A}" type="presParOf" srcId="{101D6DBC-F564-5144-A5B5-6974DB33B690}" destId="{18366CC2-5347-3844-8122-7777F013E894}" srcOrd="2" destOrd="0" presId="urn:microsoft.com/office/officeart/2005/8/layout/orgChart1"/>
    <dgm:cxn modelId="{AC057F6F-BA14-7D49-B542-4FA7F9828DEA}" type="presParOf" srcId="{F2321B4B-5A71-9443-B717-9957DC30CEF2}" destId="{D885B37B-DF2A-DD41-8935-55AE6C5463B4}" srcOrd="2" destOrd="0" presId="urn:microsoft.com/office/officeart/2005/8/layout/orgChart1"/>
    <dgm:cxn modelId="{D5768658-22A7-9840-B655-21CDCF850E89}" type="presParOf" srcId="{F2321B4B-5A71-9443-B717-9957DC30CEF2}" destId="{B973DE3D-F807-A94B-A871-C90A215E9869}" srcOrd="3" destOrd="0" presId="urn:microsoft.com/office/officeart/2005/8/layout/orgChart1"/>
    <dgm:cxn modelId="{5B666996-8B68-CA4A-8245-D6668BB30EFF}" type="presParOf" srcId="{B973DE3D-F807-A94B-A871-C90A215E9869}" destId="{06444994-C789-1941-918D-513497DA3C8A}" srcOrd="0" destOrd="0" presId="urn:microsoft.com/office/officeart/2005/8/layout/orgChart1"/>
    <dgm:cxn modelId="{433BDBE5-1786-6349-91D5-6275513169F2}" type="presParOf" srcId="{06444994-C789-1941-918D-513497DA3C8A}" destId="{45262D33-8090-914D-8E55-BAB718531F6C}" srcOrd="0" destOrd="0" presId="urn:microsoft.com/office/officeart/2005/8/layout/orgChart1"/>
    <dgm:cxn modelId="{3443EB7C-F8AA-CB43-8560-6EDD9200EF4D}" type="presParOf" srcId="{06444994-C789-1941-918D-513497DA3C8A}" destId="{A5E54692-1271-E245-AB64-166C07CB63F4}" srcOrd="1" destOrd="0" presId="urn:microsoft.com/office/officeart/2005/8/layout/orgChart1"/>
    <dgm:cxn modelId="{9F3A0126-8BA5-6440-9491-47842379C54C}" type="presParOf" srcId="{B973DE3D-F807-A94B-A871-C90A215E9869}" destId="{29A9F91B-0027-D047-89DA-B17A6F6C006E}" srcOrd="1" destOrd="0" presId="urn:microsoft.com/office/officeart/2005/8/layout/orgChart1"/>
    <dgm:cxn modelId="{F11B8DD4-A9BB-7D4C-83D9-784011FA08E6}" type="presParOf" srcId="{B973DE3D-F807-A94B-A871-C90A215E9869}" destId="{3F003866-C959-8C4F-913C-3D3D264ADEC4}" srcOrd="2" destOrd="0" presId="urn:microsoft.com/office/officeart/2005/8/layout/orgChart1"/>
    <dgm:cxn modelId="{F3C8FF0D-4BD3-8B4F-B348-830F68AC70EF}" type="presParOf" srcId="{F2321B4B-5A71-9443-B717-9957DC30CEF2}" destId="{8E4A7AB6-09C9-AC48-A885-E2E873F9B800}" srcOrd="4" destOrd="0" presId="urn:microsoft.com/office/officeart/2005/8/layout/orgChart1"/>
    <dgm:cxn modelId="{C7F3ED81-6F4F-094D-AB1F-07BF9F6E147D}" type="presParOf" srcId="{F2321B4B-5A71-9443-B717-9957DC30CEF2}" destId="{AD87490D-51DD-AD4F-89C6-8A243DC9EB4E}" srcOrd="5" destOrd="0" presId="urn:microsoft.com/office/officeart/2005/8/layout/orgChart1"/>
    <dgm:cxn modelId="{32AB339C-F0B7-4844-98AB-4E838ECCC2D1}" type="presParOf" srcId="{AD87490D-51DD-AD4F-89C6-8A243DC9EB4E}" destId="{42558A94-A3E5-B042-AD9C-BF891191F10F}" srcOrd="0" destOrd="0" presId="urn:microsoft.com/office/officeart/2005/8/layout/orgChart1"/>
    <dgm:cxn modelId="{147552DF-396A-5F4B-A6B3-257E395B6AD7}" type="presParOf" srcId="{42558A94-A3E5-B042-AD9C-BF891191F10F}" destId="{6E29ED20-5CF2-D749-8579-CFC807A1C415}" srcOrd="0" destOrd="0" presId="urn:microsoft.com/office/officeart/2005/8/layout/orgChart1"/>
    <dgm:cxn modelId="{31F0152E-0C7D-AE4C-82E3-531DE6BE20A1}" type="presParOf" srcId="{42558A94-A3E5-B042-AD9C-BF891191F10F}" destId="{789AD3F7-F9C4-9346-B387-EF702B0DD14D}" srcOrd="1" destOrd="0" presId="urn:microsoft.com/office/officeart/2005/8/layout/orgChart1"/>
    <dgm:cxn modelId="{0ED05AA5-FEA6-AF4C-8065-CCCDDAC1E3CE}" type="presParOf" srcId="{AD87490D-51DD-AD4F-89C6-8A243DC9EB4E}" destId="{41E086D9-23D3-FF40-9689-4FDAFA2A82B1}" srcOrd="1" destOrd="0" presId="urn:microsoft.com/office/officeart/2005/8/layout/orgChart1"/>
    <dgm:cxn modelId="{01D98E6A-CF6F-FB49-AAD5-0A6F9F4F30CF}" type="presParOf" srcId="{AD87490D-51DD-AD4F-89C6-8A243DC9EB4E}" destId="{13F13CCE-77E1-E047-B3CB-D1B817014B95}" srcOrd="2" destOrd="0" presId="urn:microsoft.com/office/officeart/2005/8/layout/orgChart1"/>
    <dgm:cxn modelId="{066FA36A-6FDB-4746-8CA5-CB7ADFF39E27}" type="presParOf" srcId="{F2321B4B-5A71-9443-B717-9957DC30CEF2}" destId="{C72D7071-118E-504D-8E25-6C01228093E7}" srcOrd="6" destOrd="0" presId="urn:microsoft.com/office/officeart/2005/8/layout/orgChart1"/>
    <dgm:cxn modelId="{6AD3ED1D-7B94-BF47-84EF-68ED9777A31F}" type="presParOf" srcId="{F2321B4B-5A71-9443-B717-9957DC30CEF2}" destId="{D93A773C-B1F2-D448-9BFC-C647C9DFBF6A}" srcOrd="7" destOrd="0" presId="urn:microsoft.com/office/officeart/2005/8/layout/orgChart1"/>
    <dgm:cxn modelId="{44C4E332-A74E-2D43-B898-4CDA9E3588E6}" type="presParOf" srcId="{D93A773C-B1F2-D448-9BFC-C647C9DFBF6A}" destId="{879927DA-5F0A-0246-88D7-20AD3598FF43}" srcOrd="0" destOrd="0" presId="urn:microsoft.com/office/officeart/2005/8/layout/orgChart1"/>
    <dgm:cxn modelId="{8B1B4E44-D092-5046-9C6F-0598E2112378}" type="presParOf" srcId="{879927DA-5F0A-0246-88D7-20AD3598FF43}" destId="{6B8114FA-0611-A545-A93A-76466C964C10}" srcOrd="0" destOrd="0" presId="urn:microsoft.com/office/officeart/2005/8/layout/orgChart1"/>
    <dgm:cxn modelId="{45BF5D3E-BDD5-6E4E-89BD-4E64F6809960}" type="presParOf" srcId="{879927DA-5F0A-0246-88D7-20AD3598FF43}" destId="{29B2B1DB-8863-5647-8773-F7D38819DCCF}" srcOrd="1" destOrd="0" presId="urn:microsoft.com/office/officeart/2005/8/layout/orgChart1"/>
    <dgm:cxn modelId="{11663713-7952-754D-A033-CDDF66AA4741}" type="presParOf" srcId="{D93A773C-B1F2-D448-9BFC-C647C9DFBF6A}" destId="{FB877617-421C-DF4D-A465-85C9426E9C56}" srcOrd="1" destOrd="0" presId="urn:microsoft.com/office/officeart/2005/8/layout/orgChart1"/>
    <dgm:cxn modelId="{70D0D487-B7DE-0147-9916-ABC12515B714}" type="presParOf" srcId="{D93A773C-B1F2-D448-9BFC-C647C9DFBF6A}" destId="{F0B9D9D1-2A6E-214C-A65F-A3605352B959}" srcOrd="2" destOrd="0" presId="urn:microsoft.com/office/officeart/2005/8/layout/orgChart1"/>
    <dgm:cxn modelId="{3C9785EC-B098-D247-81D2-A870989527C4}" type="presParOf" srcId="{18EFE1B1-E676-734D-9737-CCB6BB57D579}" destId="{15B5EC91-6D9B-2F42-B7C0-2EC8C7D01687}" srcOrd="2" destOrd="0" presId="urn:microsoft.com/office/officeart/2005/8/layout/orgChart1"/>
    <dgm:cxn modelId="{5F6568A1-8F11-6248-954E-DF3A579D2340}" type="presParOf" srcId="{2684CB2E-D994-D841-975D-C5BC6AD908E7}" destId="{7C28BFF4-22A6-4546-BBED-03D6AED7609C}" srcOrd="6" destOrd="0" presId="urn:microsoft.com/office/officeart/2005/8/layout/orgChart1"/>
    <dgm:cxn modelId="{8BA2B124-B41B-2C40-973A-DD0C3128D8A0}" type="presParOf" srcId="{2684CB2E-D994-D841-975D-C5BC6AD908E7}" destId="{8A3A732C-2EDD-8042-8686-544C5A0615FF}" srcOrd="7" destOrd="0" presId="urn:microsoft.com/office/officeart/2005/8/layout/orgChart1"/>
    <dgm:cxn modelId="{590FE4A7-6776-AE43-9C30-F75A79E0E985}" type="presParOf" srcId="{8A3A732C-2EDD-8042-8686-544C5A0615FF}" destId="{16E175D4-6F82-B349-B3A7-4588DF9990EB}" srcOrd="0" destOrd="0" presId="urn:microsoft.com/office/officeart/2005/8/layout/orgChart1"/>
    <dgm:cxn modelId="{28B11959-1BBC-3941-8DBF-B7ACAE463D3B}" type="presParOf" srcId="{16E175D4-6F82-B349-B3A7-4588DF9990EB}" destId="{4BDC5BF7-E508-B94C-B093-007BD0B51FA8}" srcOrd="0" destOrd="0" presId="urn:microsoft.com/office/officeart/2005/8/layout/orgChart1"/>
    <dgm:cxn modelId="{DA7ABB71-CD2E-1B47-A492-2838AE5063ED}" type="presParOf" srcId="{16E175D4-6F82-B349-B3A7-4588DF9990EB}" destId="{0DB8C05C-A35D-9442-B5D7-748AD814254F}" srcOrd="1" destOrd="0" presId="urn:microsoft.com/office/officeart/2005/8/layout/orgChart1"/>
    <dgm:cxn modelId="{97252D4C-6598-CF44-83DE-DE915A87F0DD}" type="presParOf" srcId="{8A3A732C-2EDD-8042-8686-544C5A0615FF}" destId="{6D9FFCC2-EB24-BF4C-AC16-918B56E8AA06}" srcOrd="1" destOrd="0" presId="urn:microsoft.com/office/officeart/2005/8/layout/orgChart1"/>
    <dgm:cxn modelId="{30BAC457-F3A7-9A40-BB21-12D51F773DC8}" type="presParOf" srcId="{6D9FFCC2-EB24-BF4C-AC16-918B56E8AA06}" destId="{8770E3A4-4769-2541-B5BB-FBC1256BDB0A}" srcOrd="0" destOrd="0" presId="urn:microsoft.com/office/officeart/2005/8/layout/orgChart1"/>
    <dgm:cxn modelId="{4393BBE3-9653-DA46-9FD3-9484AC5ADB09}" type="presParOf" srcId="{6D9FFCC2-EB24-BF4C-AC16-918B56E8AA06}" destId="{B2B84E46-5EF2-B64E-BC31-EF8A9961D119}" srcOrd="1" destOrd="0" presId="urn:microsoft.com/office/officeart/2005/8/layout/orgChart1"/>
    <dgm:cxn modelId="{99E8AC6E-6F01-B640-8BFE-22F50AF65E42}" type="presParOf" srcId="{B2B84E46-5EF2-B64E-BC31-EF8A9961D119}" destId="{09A1F0C7-E747-CB48-8EFD-B28896ADA61D}" srcOrd="0" destOrd="0" presId="urn:microsoft.com/office/officeart/2005/8/layout/orgChart1"/>
    <dgm:cxn modelId="{CCFA68F2-4485-4047-96D9-A59CC6A7E880}" type="presParOf" srcId="{09A1F0C7-E747-CB48-8EFD-B28896ADA61D}" destId="{FE0B6A6E-8FA8-0C4B-809E-4A90F1E236C7}" srcOrd="0" destOrd="0" presId="urn:microsoft.com/office/officeart/2005/8/layout/orgChart1"/>
    <dgm:cxn modelId="{1E904681-2A50-9B4F-B41A-5C27A0B2DF05}" type="presParOf" srcId="{09A1F0C7-E747-CB48-8EFD-B28896ADA61D}" destId="{EF46EFEE-C255-6744-BED7-42B3770D487E}" srcOrd="1" destOrd="0" presId="urn:microsoft.com/office/officeart/2005/8/layout/orgChart1"/>
    <dgm:cxn modelId="{E43EF6F2-12FF-9D48-BC91-2FF7FE8672BB}" type="presParOf" srcId="{B2B84E46-5EF2-B64E-BC31-EF8A9961D119}" destId="{CFB6A44E-FCA1-A24F-B8C3-BCA7C7AC9B8B}" srcOrd="1" destOrd="0" presId="urn:microsoft.com/office/officeart/2005/8/layout/orgChart1"/>
    <dgm:cxn modelId="{43FC58CD-47FE-934A-827F-B835A86AD29B}" type="presParOf" srcId="{B2B84E46-5EF2-B64E-BC31-EF8A9961D119}" destId="{7507E5EC-7B9B-FC45-8D19-A66C72C0A715}" srcOrd="2" destOrd="0" presId="urn:microsoft.com/office/officeart/2005/8/layout/orgChart1"/>
    <dgm:cxn modelId="{6A7E55B0-F349-FD4C-9F99-40F150AC109D}" type="presParOf" srcId="{6D9FFCC2-EB24-BF4C-AC16-918B56E8AA06}" destId="{4F46C0E5-A546-C34A-9BFF-7FE63CCEE773}" srcOrd="2" destOrd="0" presId="urn:microsoft.com/office/officeart/2005/8/layout/orgChart1"/>
    <dgm:cxn modelId="{E6BDED13-5051-F14C-85E7-0C0A1C88A4AA}" type="presParOf" srcId="{6D9FFCC2-EB24-BF4C-AC16-918B56E8AA06}" destId="{64DC8338-A6B7-544A-8701-77D66395A1AA}" srcOrd="3" destOrd="0" presId="urn:microsoft.com/office/officeart/2005/8/layout/orgChart1"/>
    <dgm:cxn modelId="{CF1CE67E-D944-8844-A132-ED19D631BF1E}" type="presParOf" srcId="{64DC8338-A6B7-544A-8701-77D66395A1AA}" destId="{207D5D2A-6C6F-7A4B-9508-DBAFFD811B4B}" srcOrd="0" destOrd="0" presId="urn:microsoft.com/office/officeart/2005/8/layout/orgChart1"/>
    <dgm:cxn modelId="{73157086-8363-7545-9151-54A5B15A00A2}" type="presParOf" srcId="{207D5D2A-6C6F-7A4B-9508-DBAFFD811B4B}" destId="{83CD16B8-0BFA-0846-98D7-F0676C2015EA}" srcOrd="0" destOrd="0" presId="urn:microsoft.com/office/officeart/2005/8/layout/orgChart1"/>
    <dgm:cxn modelId="{E5FCD3D7-C0EC-0543-B754-094E48FA938A}" type="presParOf" srcId="{207D5D2A-6C6F-7A4B-9508-DBAFFD811B4B}" destId="{960B6682-BB18-3F44-ABAF-ED20E7ADB69E}" srcOrd="1" destOrd="0" presId="urn:microsoft.com/office/officeart/2005/8/layout/orgChart1"/>
    <dgm:cxn modelId="{7009118B-29C0-204E-9F44-08E80061E9F3}" type="presParOf" srcId="{64DC8338-A6B7-544A-8701-77D66395A1AA}" destId="{6BC2ED8F-1D14-C048-84EB-BBD506CA256C}" srcOrd="1" destOrd="0" presId="urn:microsoft.com/office/officeart/2005/8/layout/orgChart1"/>
    <dgm:cxn modelId="{6792CC26-5411-0346-BEBA-D5529BA92B34}" type="presParOf" srcId="{64DC8338-A6B7-544A-8701-77D66395A1AA}" destId="{CBE4AA18-C9AE-8D49-AEA4-F9D236DCA9E7}" srcOrd="2" destOrd="0" presId="urn:microsoft.com/office/officeart/2005/8/layout/orgChart1"/>
    <dgm:cxn modelId="{98C2BCFD-36DA-CB43-903E-E68BB3ABA04D}" type="presParOf" srcId="{8A3A732C-2EDD-8042-8686-544C5A0615FF}" destId="{C3DF6A90-5509-0047-B2F8-0FC4FC984E2E}" srcOrd="2" destOrd="0" presId="urn:microsoft.com/office/officeart/2005/8/layout/orgChart1"/>
    <dgm:cxn modelId="{314F06B1-1809-274B-AAB5-07E44798AA07}" type="presParOf" srcId="{2684CB2E-D994-D841-975D-C5BC6AD908E7}" destId="{2920A720-369F-2846-B0F4-C5CACA85F330}" srcOrd="8" destOrd="0" presId="urn:microsoft.com/office/officeart/2005/8/layout/orgChart1"/>
    <dgm:cxn modelId="{6E3B2D7C-70F3-4D4D-A411-41ABE2963BB2}" type="presParOf" srcId="{2684CB2E-D994-D841-975D-C5BC6AD908E7}" destId="{C39A9C30-6136-E942-BCA4-99B9FB395A8D}" srcOrd="9" destOrd="0" presId="urn:microsoft.com/office/officeart/2005/8/layout/orgChart1"/>
    <dgm:cxn modelId="{1A4B2D3B-9929-014B-855B-3140433D93EF}" type="presParOf" srcId="{C39A9C30-6136-E942-BCA4-99B9FB395A8D}" destId="{33C834D4-B9BD-B344-BFAC-FA07ED834828}" srcOrd="0" destOrd="0" presId="urn:microsoft.com/office/officeart/2005/8/layout/orgChart1"/>
    <dgm:cxn modelId="{CF52C8EE-4D66-FB40-AD25-715391B079AB}" type="presParOf" srcId="{33C834D4-B9BD-B344-BFAC-FA07ED834828}" destId="{5687A355-FEC5-9B43-99A5-A5C77CC91D76}" srcOrd="0" destOrd="0" presId="urn:microsoft.com/office/officeart/2005/8/layout/orgChart1"/>
    <dgm:cxn modelId="{B8EE850F-231D-F040-B137-2AAF39C06BC0}" type="presParOf" srcId="{33C834D4-B9BD-B344-BFAC-FA07ED834828}" destId="{D5EB28FE-0086-5349-980A-67BC8C129196}" srcOrd="1" destOrd="0" presId="urn:microsoft.com/office/officeart/2005/8/layout/orgChart1"/>
    <dgm:cxn modelId="{D54D90B6-D6B4-DD44-BBA7-67FD225EC48A}" type="presParOf" srcId="{C39A9C30-6136-E942-BCA4-99B9FB395A8D}" destId="{0EC735DE-3134-A44B-B20D-C749CD7FE762}" srcOrd="1" destOrd="0" presId="urn:microsoft.com/office/officeart/2005/8/layout/orgChart1"/>
    <dgm:cxn modelId="{508C191C-2C47-8946-817A-C62F5230153F}" type="presParOf" srcId="{0EC735DE-3134-A44B-B20D-C749CD7FE762}" destId="{2C85D331-74F4-434E-B191-F050EA44B0B9}" srcOrd="0" destOrd="0" presId="urn:microsoft.com/office/officeart/2005/8/layout/orgChart1"/>
    <dgm:cxn modelId="{CDB25009-F047-564B-8794-5C349B2F223F}" type="presParOf" srcId="{0EC735DE-3134-A44B-B20D-C749CD7FE762}" destId="{B21925F8-9697-1449-A8DD-40252B819F5B}" srcOrd="1" destOrd="0" presId="urn:microsoft.com/office/officeart/2005/8/layout/orgChart1"/>
    <dgm:cxn modelId="{EB133F49-BBA7-1E4C-A979-1D5C94A286B3}" type="presParOf" srcId="{B21925F8-9697-1449-A8DD-40252B819F5B}" destId="{9E7BC99F-1D6B-DD48-9825-CBF75CC72CDA}" srcOrd="0" destOrd="0" presId="urn:microsoft.com/office/officeart/2005/8/layout/orgChart1"/>
    <dgm:cxn modelId="{441A48AA-6913-AD46-B55A-179ADC85AD8D}" type="presParOf" srcId="{9E7BC99F-1D6B-DD48-9825-CBF75CC72CDA}" destId="{F2862EE8-9446-6942-9849-A34BA2523D53}" srcOrd="0" destOrd="0" presId="urn:microsoft.com/office/officeart/2005/8/layout/orgChart1"/>
    <dgm:cxn modelId="{1004ADEC-B686-EE43-ACF8-03A6028BA9AC}" type="presParOf" srcId="{9E7BC99F-1D6B-DD48-9825-CBF75CC72CDA}" destId="{D14F02B0-BABC-FE40-B90E-5CEDDDAEEB89}" srcOrd="1" destOrd="0" presId="urn:microsoft.com/office/officeart/2005/8/layout/orgChart1"/>
    <dgm:cxn modelId="{49A32477-B078-4948-937D-BB8AC69CF24C}" type="presParOf" srcId="{B21925F8-9697-1449-A8DD-40252B819F5B}" destId="{B76D1BA7-3787-8342-808C-0158D6356312}" srcOrd="1" destOrd="0" presId="urn:microsoft.com/office/officeart/2005/8/layout/orgChart1"/>
    <dgm:cxn modelId="{3190B45A-1359-0042-9BA1-5B63A623B243}" type="presParOf" srcId="{B21925F8-9697-1449-A8DD-40252B819F5B}" destId="{D2F1D793-B970-2446-A2E4-565BC9610F72}" srcOrd="2" destOrd="0" presId="urn:microsoft.com/office/officeart/2005/8/layout/orgChart1"/>
    <dgm:cxn modelId="{425283A3-8E52-7B4E-871B-79AD626A0436}" type="presParOf" srcId="{0EC735DE-3134-A44B-B20D-C749CD7FE762}" destId="{37A66164-226F-1843-A699-A4E8CC728502}" srcOrd="2" destOrd="0" presId="urn:microsoft.com/office/officeart/2005/8/layout/orgChart1"/>
    <dgm:cxn modelId="{87F363A4-31E3-B24D-B106-29C0BE2D1CC5}" type="presParOf" srcId="{0EC735DE-3134-A44B-B20D-C749CD7FE762}" destId="{65AF21DD-E58F-B54D-81CA-BB65D6916104}" srcOrd="3" destOrd="0" presId="urn:microsoft.com/office/officeart/2005/8/layout/orgChart1"/>
    <dgm:cxn modelId="{DB75D82E-E9E2-D248-9633-BEC7010A98AE}" type="presParOf" srcId="{65AF21DD-E58F-B54D-81CA-BB65D6916104}" destId="{5658E8A7-105E-0243-A11A-ECE22BE7E10E}" srcOrd="0" destOrd="0" presId="urn:microsoft.com/office/officeart/2005/8/layout/orgChart1"/>
    <dgm:cxn modelId="{03FC1DA8-6914-5E49-9F3C-308F1C444755}" type="presParOf" srcId="{5658E8A7-105E-0243-A11A-ECE22BE7E10E}" destId="{1D924C8B-872C-A640-B226-3A5FFED1881E}" srcOrd="0" destOrd="0" presId="urn:microsoft.com/office/officeart/2005/8/layout/orgChart1"/>
    <dgm:cxn modelId="{713E95B8-5147-0D4E-8F4F-8D6591EA07D8}" type="presParOf" srcId="{5658E8A7-105E-0243-A11A-ECE22BE7E10E}" destId="{C83429F7-51D9-224C-9A35-1E6C2DA1BE54}" srcOrd="1" destOrd="0" presId="urn:microsoft.com/office/officeart/2005/8/layout/orgChart1"/>
    <dgm:cxn modelId="{E8B5AFDD-657B-114D-A6E4-68F0C99817A3}" type="presParOf" srcId="{65AF21DD-E58F-B54D-81CA-BB65D6916104}" destId="{02010E2D-B2D0-5D4C-B44D-546B3DC3F037}" srcOrd="1" destOrd="0" presId="urn:microsoft.com/office/officeart/2005/8/layout/orgChart1"/>
    <dgm:cxn modelId="{9CC84133-80F4-6840-AE78-AB06063F2B46}" type="presParOf" srcId="{65AF21DD-E58F-B54D-81CA-BB65D6916104}" destId="{FFED3BF9-DF79-C74F-840B-04C2E2D73DAA}" srcOrd="2" destOrd="0" presId="urn:microsoft.com/office/officeart/2005/8/layout/orgChart1"/>
    <dgm:cxn modelId="{90E7773F-93AE-0547-98A9-FA2D1569FBEA}" type="presParOf" srcId="{0EC735DE-3134-A44B-B20D-C749CD7FE762}" destId="{A349E453-D5F2-0B4D-844A-C959115DA219}" srcOrd="4" destOrd="0" presId="urn:microsoft.com/office/officeart/2005/8/layout/orgChart1"/>
    <dgm:cxn modelId="{C8BC2E8C-0CF8-4244-A49D-A9020F506BBC}" type="presParOf" srcId="{0EC735DE-3134-A44B-B20D-C749CD7FE762}" destId="{F7AF2D78-C01F-264D-8964-6FCE9ABFB7C2}" srcOrd="5" destOrd="0" presId="urn:microsoft.com/office/officeart/2005/8/layout/orgChart1"/>
    <dgm:cxn modelId="{850B321A-5B1A-E048-BD5A-6BCD1E01D14E}" type="presParOf" srcId="{F7AF2D78-C01F-264D-8964-6FCE9ABFB7C2}" destId="{713D2C0C-601A-5A49-A8DB-C3960980E133}" srcOrd="0" destOrd="0" presId="urn:microsoft.com/office/officeart/2005/8/layout/orgChart1"/>
    <dgm:cxn modelId="{07AFDAC2-0C7A-9A4E-AB37-C2599D8026AC}" type="presParOf" srcId="{713D2C0C-601A-5A49-A8DB-C3960980E133}" destId="{6308E19F-FF90-A44C-882E-F0E1414FAFB3}" srcOrd="0" destOrd="0" presId="urn:microsoft.com/office/officeart/2005/8/layout/orgChart1"/>
    <dgm:cxn modelId="{A6F9FCE2-5C23-2D44-B9D2-1F0F9860CF48}" type="presParOf" srcId="{713D2C0C-601A-5A49-A8DB-C3960980E133}" destId="{1B8C7F94-702C-3F4B-AE55-FEE60D7F2066}" srcOrd="1" destOrd="0" presId="urn:microsoft.com/office/officeart/2005/8/layout/orgChart1"/>
    <dgm:cxn modelId="{83F9DE32-8D57-8143-B7BF-36A62A3E1B08}" type="presParOf" srcId="{F7AF2D78-C01F-264D-8964-6FCE9ABFB7C2}" destId="{3EDAB31D-D3E8-4549-83E9-7FC2D5DA7F1F}" srcOrd="1" destOrd="0" presId="urn:microsoft.com/office/officeart/2005/8/layout/orgChart1"/>
    <dgm:cxn modelId="{50352B07-5B56-7943-B91A-213F651F0083}" type="presParOf" srcId="{F7AF2D78-C01F-264D-8964-6FCE9ABFB7C2}" destId="{045FA97A-D393-4741-ACCF-73FDA93D271B}" srcOrd="2" destOrd="0" presId="urn:microsoft.com/office/officeart/2005/8/layout/orgChart1"/>
    <dgm:cxn modelId="{22488751-76D4-C047-A1D2-B09D9E616194}" type="presParOf" srcId="{C39A9C30-6136-E942-BCA4-99B9FB395A8D}" destId="{587B3FF6-C94C-9A4C-8D4E-2BE2A4369F3D}" srcOrd="2" destOrd="0" presId="urn:microsoft.com/office/officeart/2005/8/layout/orgChart1"/>
    <dgm:cxn modelId="{9F43CBE6-58EE-5A43-850C-BC1C63EEF01F}" type="presParOf" srcId="{2684CB2E-D994-D841-975D-C5BC6AD908E7}" destId="{5BF86429-9683-1A4C-8FD3-7E22274019D7}" srcOrd="10" destOrd="0" presId="urn:microsoft.com/office/officeart/2005/8/layout/orgChart1"/>
    <dgm:cxn modelId="{B71EDD26-839C-9249-9C4D-A7B398978929}" type="presParOf" srcId="{2684CB2E-D994-D841-975D-C5BC6AD908E7}" destId="{2BAFEE99-A986-6148-900C-3F6D95D4B6C3}" srcOrd="11" destOrd="0" presId="urn:microsoft.com/office/officeart/2005/8/layout/orgChart1"/>
    <dgm:cxn modelId="{D1FFC9D4-5937-B340-A8E0-83BC59D742B0}" type="presParOf" srcId="{2BAFEE99-A986-6148-900C-3F6D95D4B6C3}" destId="{7A8713F0-53AC-9849-82D2-0C546686DEF1}" srcOrd="0" destOrd="0" presId="urn:microsoft.com/office/officeart/2005/8/layout/orgChart1"/>
    <dgm:cxn modelId="{9EB50247-06B3-A34E-870F-A389A52109D3}" type="presParOf" srcId="{7A8713F0-53AC-9849-82D2-0C546686DEF1}" destId="{3E8199D7-0FEB-C248-AF2B-4DBC7EC6F7CB}" srcOrd="0" destOrd="0" presId="urn:microsoft.com/office/officeart/2005/8/layout/orgChart1"/>
    <dgm:cxn modelId="{A27C0E04-8336-FA4C-990A-A25630155BFE}" type="presParOf" srcId="{7A8713F0-53AC-9849-82D2-0C546686DEF1}" destId="{BA2701FF-4B9A-6B41-91C3-FC102A25BC58}" srcOrd="1" destOrd="0" presId="urn:microsoft.com/office/officeart/2005/8/layout/orgChart1"/>
    <dgm:cxn modelId="{C297A0B5-4184-F045-9176-AC2C51693749}" type="presParOf" srcId="{2BAFEE99-A986-6148-900C-3F6D95D4B6C3}" destId="{F5848508-8FBC-264F-A936-BB69324A6EAE}" srcOrd="1" destOrd="0" presId="urn:microsoft.com/office/officeart/2005/8/layout/orgChart1"/>
    <dgm:cxn modelId="{27BD35E0-723B-3F44-8445-F97DAA6A80AB}" type="presParOf" srcId="{2BAFEE99-A986-6148-900C-3F6D95D4B6C3}" destId="{3DF462B8-8AC6-8248-BA17-59ECB1A65C9C}" srcOrd="2" destOrd="0" presId="urn:microsoft.com/office/officeart/2005/8/layout/orgChart1"/>
    <dgm:cxn modelId="{644033BE-1BA0-B247-AF62-F56CF5F131DD}" type="presParOf" srcId="{494DC298-02BA-2D43-AB3E-746E4EA0C296}" destId="{C2D3F444-DB4F-D949-AD2A-35CD9DF9B3A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86429-9683-1A4C-8FD3-7E22274019D7}">
      <dsp:nvSpPr>
        <dsp:cNvPr id="0" name=""/>
        <dsp:cNvSpPr/>
      </dsp:nvSpPr>
      <dsp:spPr>
        <a:xfrm>
          <a:off x="4135699" y="591381"/>
          <a:ext cx="3614038" cy="3867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49"/>
              </a:lnTo>
              <a:lnTo>
                <a:pt x="3349090" y="116249"/>
              </a:lnTo>
              <a:lnTo>
                <a:pt x="3349090" y="232498"/>
              </a:lnTo>
            </a:path>
          </a:pathLst>
        </a:custGeo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9E453-D5F2-0B4D-844A-C959115DA219}">
      <dsp:nvSpPr>
        <dsp:cNvPr id="0" name=""/>
        <dsp:cNvSpPr/>
      </dsp:nvSpPr>
      <dsp:spPr>
        <a:xfrm>
          <a:off x="5845489" y="1569531"/>
          <a:ext cx="177414" cy="2223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A66164-226F-1843-A699-A4E8CC728502}">
      <dsp:nvSpPr>
        <dsp:cNvPr id="0" name=""/>
        <dsp:cNvSpPr/>
      </dsp:nvSpPr>
      <dsp:spPr>
        <a:xfrm>
          <a:off x="5845489" y="1569531"/>
          <a:ext cx="177414" cy="1383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5D331-74F4-434E-B191-F050EA44B0B9}">
      <dsp:nvSpPr>
        <dsp:cNvPr id="0" name=""/>
        <dsp:cNvSpPr/>
      </dsp:nvSpPr>
      <dsp:spPr>
        <a:xfrm>
          <a:off x="5845489" y="1569531"/>
          <a:ext cx="177414" cy="544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20A720-369F-2846-B0F4-C5CACA85F330}">
      <dsp:nvSpPr>
        <dsp:cNvPr id="0" name=""/>
        <dsp:cNvSpPr/>
      </dsp:nvSpPr>
      <dsp:spPr>
        <a:xfrm>
          <a:off x="4135699" y="591381"/>
          <a:ext cx="2182895" cy="3867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49"/>
              </a:lnTo>
              <a:lnTo>
                <a:pt x="2009454" y="116249"/>
              </a:lnTo>
              <a:lnTo>
                <a:pt x="2009454" y="232498"/>
              </a:lnTo>
            </a:path>
          </a:pathLst>
        </a:custGeo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6C0E5-A546-C34A-9BFF-7FE63CCEE773}">
      <dsp:nvSpPr>
        <dsp:cNvPr id="0" name=""/>
        <dsp:cNvSpPr/>
      </dsp:nvSpPr>
      <dsp:spPr>
        <a:xfrm>
          <a:off x="4414346" y="1569531"/>
          <a:ext cx="177414" cy="1383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0E3A4-4769-2541-B5BB-FBC1256BDB0A}">
      <dsp:nvSpPr>
        <dsp:cNvPr id="0" name=""/>
        <dsp:cNvSpPr/>
      </dsp:nvSpPr>
      <dsp:spPr>
        <a:xfrm>
          <a:off x="4414346" y="1569531"/>
          <a:ext cx="177414" cy="544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8BFF4-22A6-4546-BBED-03D6AED7609C}">
      <dsp:nvSpPr>
        <dsp:cNvPr id="0" name=""/>
        <dsp:cNvSpPr/>
      </dsp:nvSpPr>
      <dsp:spPr>
        <a:xfrm>
          <a:off x="4135699" y="591381"/>
          <a:ext cx="751752" cy="3867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249"/>
              </a:lnTo>
              <a:lnTo>
                <a:pt x="669818" y="116249"/>
              </a:lnTo>
              <a:lnTo>
                <a:pt x="669818" y="232498"/>
              </a:lnTo>
            </a:path>
          </a:pathLst>
        </a:custGeo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D7071-118E-504D-8E25-6C01228093E7}">
      <dsp:nvSpPr>
        <dsp:cNvPr id="0" name=""/>
        <dsp:cNvSpPr/>
      </dsp:nvSpPr>
      <dsp:spPr>
        <a:xfrm>
          <a:off x="2983203" y="1569531"/>
          <a:ext cx="177414" cy="3063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85"/>
              </a:lnTo>
              <a:lnTo>
                <a:pt x="166070" y="2867485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A7AB6-09C9-AC48-A885-E2E873F9B800}">
      <dsp:nvSpPr>
        <dsp:cNvPr id="0" name=""/>
        <dsp:cNvSpPr/>
      </dsp:nvSpPr>
      <dsp:spPr>
        <a:xfrm>
          <a:off x="2983203" y="1569531"/>
          <a:ext cx="177414" cy="2223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85B37B-DF2A-DD41-8935-55AE6C5463B4}">
      <dsp:nvSpPr>
        <dsp:cNvPr id="0" name=""/>
        <dsp:cNvSpPr/>
      </dsp:nvSpPr>
      <dsp:spPr>
        <a:xfrm>
          <a:off x="2983203" y="1569531"/>
          <a:ext cx="177414" cy="1383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E5A046-8D58-814D-A7C1-6A4C2E582F8F}">
      <dsp:nvSpPr>
        <dsp:cNvPr id="0" name=""/>
        <dsp:cNvSpPr/>
      </dsp:nvSpPr>
      <dsp:spPr>
        <a:xfrm>
          <a:off x="2983203" y="1569531"/>
          <a:ext cx="177414" cy="544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BD0440-4A7F-CF49-9742-11587A710FA4}">
      <dsp:nvSpPr>
        <dsp:cNvPr id="0" name=""/>
        <dsp:cNvSpPr/>
      </dsp:nvSpPr>
      <dsp:spPr>
        <a:xfrm>
          <a:off x="3456309" y="591381"/>
          <a:ext cx="679390" cy="386768"/>
        </a:xfrm>
        <a:custGeom>
          <a:avLst/>
          <a:gdLst/>
          <a:ahLst/>
          <a:cxnLst/>
          <a:rect l="0" t="0" r="0" b="0"/>
          <a:pathLst>
            <a:path>
              <a:moveTo>
                <a:pt x="669818" y="0"/>
              </a:moveTo>
              <a:lnTo>
                <a:pt x="669818" y="116249"/>
              </a:lnTo>
              <a:lnTo>
                <a:pt x="0" y="116249"/>
              </a:lnTo>
              <a:lnTo>
                <a:pt x="0" y="232498"/>
              </a:lnTo>
            </a:path>
          </a:pathLst>
        </a:custGeo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E593F-ACBB-A640-9D3B-8DCC354E9B03}">
      <dsp:nvSpPr>
        <dsp:cNvPr id="0" name=""/>
        <dsp:cNvSpPr/>
      </dsp:nvSpPr>
      <dsp:spPr>
        <a:xfrm>
          <a:off x="1552061" y="1598757"/>
          <a:ext cx="177414" cy="390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3552"/>
              </a:lnTo>
              <a:lnTo>
                <a:pt x="166070" y="3653552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FDB36-9D7B-6546-A416-3AC2E2E0023D}">
      <dsp:nvSpPr>
        <dsp:cNvPr id="0" name=""/>
        <dsp:cNvSpPr/>
      </dsp:nvSpPr>
      <dsp:spPr>
        <a:xfrm>
          <a:off x="1552061" y="1598757"/>
          <a:ext cx="177414" cy="3063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85"/>
              </a:lnTo>
              <a:lnTo>
                <a:pt x="166070" y="2867485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CC9E6-9CD7-2145-AC5A-E2FC27EC3F59}">
      <dsp:nvSpPr>
        <dsp:cNvPr id="0" name=""/>
        <dsp:cNvSpPr/>
      </dsp:nvSpPr>
      <dsp:spPr>
        <a:xfrm>
          <a:off x="1552061" y="1598757"/>
          <a:ext cx="177414" cy="2223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0EBE4-9CCB-884E-ADBD-3A8B6C12DDA9}">
      <dsp:nvSpPr>
        <dsp:cNvPr id="0" name=""/>
        <dsp:cNvSpPr/>
      </dsp:nvSpPr>
      <dsp:spPr>
        <a:xfrm>
          <a:off x="1552061" y="1598757"/>
          <a:ext cx="177414" cy="1383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ED515-8C9F-2447-B3B8-7BCBF9A369D7}">
      <dsp:nvSpPr>
        <dsp:cNvPr id="0" name=""/>
        <dsp:cNvSpPr/>
      </dsp:nvSpPr>
      <dsp:spPr>
        <a:xfrm>
          <a:off x="1552061" y="1598757"/>
          <a:ext cx="177414" cy="544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C4D4B7-4CA2-F44E-8A1D-70BE23AFCB57}">
      <dsp:nvSpPr>
        <dsp:cNvPr id="0" name=""/>
        <dsp:cNvSpPr/>
      </dsp:nvSpPr>
      <dsp:spPr>
        <a:xfrm>
          <a:off x="2025166" y="591381"/>
          <a:ext cx="2110533" cy="386768"/>
        </a:xfrm>
        <a:custGeom>
          <a:avLst/>
          <a:gdLst/>
          <a:ahLst/>
          <a:cxnLst/>
          <a:rect l="0" t="0" r="0" b="0"/>
          <a:pathLst>
            <a:path>
              <a:moveTo>
                <a:pt x="2009454" y="0"/>
              </a:moveTo>
              <a:lnTo>
                <a:pt x="2009454" y="116249"/>
              </a:lnTo>
              <a:lnTo>
                <a:pt x="0" y="116249"/>
              </a:lnTo>
              <a:lnTo>
                <a:pt x="0" y="232498"/>
              </a:lnTo>
            </a:path>
          </a:pathLst>
        </a:custGeo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CFC01D-E254-A743-8274-930D8AEF4E05}">
      <dsp:nvSpPr>
        <dsp:cNvPr id="0" name=""/>
        <dsp:cNvSpPr/>
      </dsp:nvSpPr>
      <dsp:spPr>
        <a:xfrm>
          <a:off x="120918" y="1610028"/>
          <a:ext cx="177414" cy="3903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3552"/>
              </a:lnTo>
              <a:lnTo>
                <a:pt x="166070" y="3653552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F9D9A-A79D-594B-A25D-CEDD786D92F5}">
      <dsp:nvSpPr>
        <dsp:cNvPr id="0" name=""/>
        <dsp:cNvSpPr/>
      </dsp:nvSpPr>
      <dsp:spPr>
        <a:xfrm>
          <a:off x="120918" y="1610028"/>
          <a:ext cx="177414" cy="3063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1417"/>
              </a:lnTo>
              <a:lnTo>
                <a:pt x="166070" y="2081417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D7E63-3A1C-3346-8961-8F14159458E8}">
      <dsp:nvSpPr>
        <dsp:cNvPr id="0" name=""/>
        <dsp:cNvSpPr/>
      </dsp:nvSpPr>
      <dsp:spPr>
        <a:xfrm>
          <a:off x="120918" y="1610028"/>
          <a:ext cx="177414" cy="22235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350"/>
              </a:lnTo>
              <a:lnTo>
                <a:pt x="166070" y="1295350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26D8E-7287-B24C-8E99-35911A454145}">
      <dsp:nvSpPr>
        <dsp:cNvPr id="0" name=""/>
        <dsp:cNvSpPr/>
      </dsp:nvSpPr>
      <dsp:spPr>
        <a:xfrm>
          <a:off x="120918" y="1610028"/>
          <a:ext cx="177414" cy="1383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283"/>
              </a:lnTo>
              <a:lnTo>
                <a:pt x="166070" y="509283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6FD51-0FA4-C648-9F90-DDDF8EC4307B}">
      <dsp:nvSpPr>
        <dsp:cNvPr id="0" name=""/>
        <dsp:cNvSpPr/>
      </dsp:nvSpPr>
      <dsp:spPr>
        <a:xfrm>
          <a:off x="120918" y="1610028"/>
          <a:ext cx="177414" cy="544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85"/>
              </a:lnTo>
              <a:lnTo>
                <a:pt x="166070" y="2867485"/>
              </a:lnTo>
            </a:path>
          </a:pathLst>
        </a:custGeom>
        <a:noFill/>
        <a:ln w="9525" cap="flat" cmpd="sng" algn="ctr">
          <a:solidFill>
            <a:srgbClr val="007477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955DE-04FA-2249-8FBB-ABE21EE0B6BF}">
      <dsp:nvSpPr>
        <dsp:cNvPr id="0" name=""/>
        <dsp:cNvSpPr/>
      </dsp:nvSpPr>
      <dsp:spPr>
        <a:xfrm>
          <a:off x="594023" y="591381"/>
          <a:ext cx="3541676" cy="386768"/>
        </a:xfrm>
        <a:custGeom>
          <a:avLst/>
          <a:gdLst/>
          <a:ahLst/>
          <a:cxnLst/>
          <a:rect l="0" t="0" r="0" b="0"/>
          <a:pathLst>
            <a:path>
              <a:moveTo>
                <a:pt x="3349090" y="0"/>
              </a:moveTo>
              <a:lnTo>
                <a:pt x="3349090" y="116249"/>
              </a:lnTo>
              <a:lnTo>
                <a:pt x="0" y="116249"/>
              </a:lnTo>
              <a:lnTo>
                <a:pt x="0" y="232498"/>
              </a:lnTo>
            </a:path>
          </a:pathLst>
        </a:custGeom>
        <a:noFill/>
        <a:ln w="9525" cap="flat" cmpd="sng" algn="ctr">
          <a:solidFill>
            <a:srgbClr val="00747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EADFE-906A-3147-A6C5-7C02BDF9F904}">
      <dsp:nvSpPr>
        <dsp:cNvPr id="0" name=""/>
        <dsp:cNvSpPr/>
      </dsp:nvSpPr>
      <dsp:spPr>
        <a:xfrm>
          <a:off x="3544318" y="0"/>
          <a:ext cx="1182762" cy="591381"/>
        </a:xfrm>
        <a:prstGeom prst="rect">
          <a:avLst/>
        </a:prstGeom>
        <a:solidFill>
          <a:srgbClr val="7E7F7E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GPC</a:t>
          </a:r>
        </a:p>
      </dsp:txBody>
      <dsp:txXfrm>
        <a:off x="3544318" y="0"/>
        <a:ext cx="1182762" cy="591381"/>
      </dsp:txXfrm>
    </dsp:sp>
    <dsp:sp modelId="{EE6E64DB-8168-154E-B9F1-F468A2228C91}">
      <dsp:nvSpPr>
        <dsp:cNvPr id="0" name=""/>
        <dsp:cNvSpPr/>
      </dsp:nvSpPr>
      <dsp:spPr>
        <a:xfrm>
          <a:off x="2641" y="978149"/>
          <a:ext cx="1182762" cy="631879"/>
        </a:xfrm>
        <a:prstGeom prst="rect">
          <a:avLst/>
        </a:prstGeom>
        <a:solidFill>
          <a:srgbClr val="65C938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Stationary</a:t>
          </a:r>
        </a:p>
      </dsp:txBody>
      <dsp:txXfrm>
        <a:off x="2641" y="978149"/>
        <a:ext cx="1182762" cy="631879"/>
      </dsp:txXfrm>
    </dsp:sp>
    <dsp:sp modelId="{6CAD0FE2-58A7-E94F-BE39-CF6E7B92E1C2}">
      <dsp:nvSpPr>
        <dsp:cNvPr id="0" name=""/>
        <dsp:cNvSpPr/>
      </dsp:nvSpPr>
      <dsp:spPr>
        <a:xfrm>
          <a:off x="298332" y="1858409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Energy industries</a:t>
          </a:r>
        </a:p>
      </dsp:txBody>
      <dsp:txXfrm>
        <a:off x="298332" y="1858409"/>
        <a:ext cx="1182762" cy="591381"/>
      </dsp:txXfrm>
    </dsp:sp>
    <dsp:sp modelId="{83CCD284-D64E-BC45-BB11-EA85D8E295B6}">
      <dsp:nvSpPr>
        <dsp:cNvPr id="0" name=""/>
        <dsp:cNvSpPr/>
      </dsp:nvSpPr>
      <dsp:spPr>
        <a:xfrm>
          <a:off x="298332" y="2698170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Residential</a:t>
          </a:r>
        </a:p>
      </dsp:txBody>
      <dsp:txXfrm>
        <a:off x="298332" y="2698170"/>
        <a:ext cx="1182762" cy="591381"/>
      </dsp:txXfrm>
    </dsp:sp>
    <dsp:sp modelId="{9BA7C34F-98C9-4B41-9CFA-A1DE699E70DC}">
      <dsp:nvSpPr>
        <dsp:cNvPr id="0" name=""/>
        <dsp:cNvSpPr/>
      </dsp:nvSpPr>
      <dsp:spPr>
        <a:xfrm>
          <a:off x="298332" y="3537932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Commercial &amp; institutional</a:t>
          </a:r>
        </a:p>
      </dsp:txBody>
      <dsp:txXfrm>
        <a:off x="298332" y="3537932"/>
        <a:ext cx="1182762" cy="591381"/>
      </dsp:txXfrm>
    </dsp:sp>
    <dsp:sp modelId="{3F763270-C27A-9941-8322-EDDD0D1BCA37}">
      <dsp:nvSpPr>
        <dsp:cNvPr id="0" name=""/>
        <dsp:cNvSpPr/>
      </dsp:nvSpPr>
      <dsp:spPr>
        <a:xfrm>
          <a:off x="298332" y="4377693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Manufacturing</a:t>
          </a:r>
        </a:p>
      </dsp:txBody>
      <dsp:txXfrm>
        <a:off x="298332" y="4377693"/>
        <a:ext cx="1182762" cy="591381"/>
      </dsp:txXfrm>
    </dsp:sp>
    <dsp:sp modelId="{41B66683-9611-8F4A-AC9E-42CCB664A07C}">
      <dsp:nvSpPr>
        <dsp:cNvPr id="0" name=""/>
        <dsp:cNvSpPr/>
      </dsp:nvSpPr>
      <dsp:spPr>
        <a:xfrm>
          <a:off x="298332" y="5217455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Other and fugitive</a:t>
          </a:r>
        </a:p>
      </dsp:txBody>
      <dsp:txXfrm>
        <a:off x="298332" y="5217455"/>
        <a:ext cx="1182762" cy="591381"/>
      </dsp:txXfrm>
    </dsp:sp>
    <dsp:sp modelId="{2FA1FA15-1712-384E-98E4-29F4AB3911CF}">
      <dsp:nvSpPr>
        <dsp:cNvPr id="0" name=""/>
        <dsp:cNvSpPr/>
      </dsp:nvSpPr>
      <dsp:spPr>
        <a:xfrm>
          <a:off x="1433784" y="978149"/>
          <a:ext cx="1182762" cy="620607"/>
        </a:xfrm>
        <a:prstGeom prst="rect">
          <a:avLst/>
        </a:prstGeom>
        <a:solidFill>
          <a:srgbClr val="65C938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Transportation</a:t>
          </a:r>
        </a:p>
      </dsp:txBody>
      <dsp:txXfrm>
        <a:off x="1433784" y="978149"/>
        <a:ext cx="1182762" cy="620607"/>
      </dsp:txXfrm>
    </dsp:sp>
    <dsp:sp modelId="{48698D25-8DEC-D448-BA6F-A30679746929}">
      <dsp:nvSpPr>
        <dsp:cNvPr id="0" name=""/>
        <dsp:cNvSpPr/>
      </dsp:nvSpPr>
      <dsp:spPr>
        <a:xfrm>
          <a:off x="1729475" y="1847137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Road</a:t>
          </a:r>
        </a:p>
      </dsp:txBody>
      <dsp:txXfrm>
        <a:off x="1729475" y="1847137"/>
        <a:ext cx="1182762" cy="591381"/>
      </dsp:txXfrm>
    </dsp:sp>
    <dsp:sp modelId="{6686343E-5008-D648-9B2E-071173937249}">
      <dsp:nvSpPr>
        <dsp:cNvPr id="0" name=""/>
        <dsp:cNvSpPr/>
      </dsp:nvSpPr>
      <dsp:spPr>
        <a:xfrm>
          <a:off x="1729475" y="2686898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Railways</a:t>
          </a:r>
        </a:p>
      </dsp:txBody>
      <dsp:txXfrm>
        <a:off x="1729475" y="2686898"/>
        <a:ext cx="1182762" cy="591381"/>
      </dsp:txXfrm>
    </dsp:sp>
    <dsp:sp modelId="{5C56A93D-FEB7-3643-B8B0-3C24E872A9CF}">
      <dsp:nvSpPr>
        <dsp:cNvPr id="0" name=""/>
        <dsp:cNvSpPr/>
      </dsp:nvSpPr>
      <dsp:spPr>
        <a:xfrm>
          <a:off x="1729475" y="3526660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Water-borne navigation</a:t>
          </a:r>
        </a:p>
      </dsp:txBody>
      <dsp:txXfrm>
        <a:off x="1729475" y="3526660"/>
        <a:ext cx="1182762" cy="591381"/>
      </dsp:txXfrm>
    </dsp:sp>
    <dsp:sp modelId="{6EB20C79-D900-DA4F-8F56-F8696DFDB5B9}">
      <dsp:nvSpPr>
        <dsp:cNvPr id="0" name=""/>
        <dsp:cNvSpPr/>
      </dsp:nvSpPr>
      <dsp:spPr>
        <a:xfrm>
          <a:off x="1729475" y="4366422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Aviation</a:t>
          </a:r>
        </a:p>
      </dsp:txBody>
      <dsp:txXfrm>
        <a:off x="1729475" y="4366422"/>
        <a:ext cx="1182762" cy="591381"/>
      </dsp:txXfrm>
    </dsp:sp>
    <dsp:sp modelId="{ECEC8843-34EF-1A42-851B-0A0002827447}">
      <dsp:nvSpPr>
        <dsp:cNvPr id="0" name=""/>
        <dsp:cNvSpPr/>
      </dsp:nvSpPr>
      <dsp:spPr>
        <a:xfrm>
          <a:off x="1729475" y="5206183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Off-road</a:t>
          </a:r>
        </a:p>
      </dsp:txBody>
      <dsp:txXfrm>
        <a:off x="1729475" y="5206183"/>
        <a:ext cx="1182762" cy="591381"/>
      </dsp:txXfrm>
    </dsp:sp>
    <dsp:sp modelId="{756AADE1-C0C3-C143-BEF7-204E6FE4C384}">
      <dsp:nvSpPr>
        <dsp:cNvPr id="0" name=""/>
        <dsp:cNvSpPr/>
      </dsp:nvSpPr>
      <dsp:spPr>
        <a:xfrm>
          <a:off x="2864927" y="978149"/>
          <a:ext cx="1182762" cy="591381"/>
        </a:xfrm>
        <a:prstGeom prst="rect">
          <a:avLst/>
        </a:prstGeom>
        <a:solidFill>
          <a:srgbClr val="65C938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Waste</a:t>
          </a:r>
        </a:p>
      </dsp:txBody>
      <dsp:txXfrm>
        <a:off x="2864927" y="978149"/>
        <a:ext cx="1182762" cy="591381"/>
      </dsp:txXfrm>
    </dsp:sp>
    <dsp:sp modelId="{F76BB66D-E965-9B43-97AF-31C40F4F192E}">
      <dsp:nvSpPr>
        <dsp:cNvPr id="0" name=""/>
        <dsp:cNvSpPr/>
      </dsp:nvSpPr>
      <dsp:spPr>
        <a:xfrm>
          <a:off x="3160618" y="1817911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Solid waste disposal</a:t>
          </a:r>
        </a:p>
      </dsp:txBody>
      <dsp:txXfrm>
        <a:off x="3160618" y="1817911"/>
        <a:ext cx="1182762" cy="591381"/>
      </dsp:txXfrm>
    </dsp:sp>
    <dsp:sp modelId="{45262D33-8090-914D-8E55-BAB718531F6C}">
      <dsp:nvSpPr>
        <dsp:cNvPr id="0" name=""/>
        <dsp:cNvSpPr/>
      </dsp:nvSpPr>
      <dsp:spPr>
        <a:xfrm>
          <a:off x="3160618" y="2657672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Biological treatment</a:t>
          </a:r>
        </a:p>
      </dsp:txBody>
      <dsp:txXfrm>
        <a:off x="3160618" y="2657672"/>
        <a:ext cx="1182762" cy="591381"/>
      </dsp:txXfrm>
    </dsp:sp>
    <dsp:sp modelId="{6E29ED20-5CF2-D749-8579-CFC807A1C415}">
      <dsp:nvSpPr>
        <dsp:cNvPr id="0" name=""/>
        <dsp:cNvSpPr/>
      </dsp:nvSpPr>
      <dsp:spPr>
        <a:xfrm>
          <a:off x="3160618" y="3497434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Incineration and burning</a:t>
          </a:r>
        </a:p>
      </dsp:txBody>
      <dsp:txXfrm>
        <a:off x="3160618" y="3497434"/>
        <a:ext cx="1182762" cy="591381"/>
      </dsp:txXfrm>
    </dsp:sp>
    <dsp:sp modelId="{6B8114FA-0611-A545-A93A-76466C964C10}">
      <dsp:nvSpPr>
        <dsp:cNvPr id="0" name=""/>
        <dsp:cNvSpPr/>
      </dsp:nvSpPr>
      <dsp:spPr>
        <a:xfrm>
          <a:off x="3160618" y="4337196"/>
          <a:ext cx="1182762" cy="591381"/>
        </a:xfrm>
        <a:prstGeom prst="rect">
          <a:avLst/>
        </a:prstGeom>
        <a:solidFill>
          <a:srgbClr val="E4EBE1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Wastewater treatment</a:t>
          </a:r>
        </a:p>
      </dsp:txBody>
      <dsp:txXfrm>
        <a:off x="3160618" y="4337196"/>
        <a:ext cx="1182762" cy="591381"/>
      </dsp:txXfrm>
    </dsp:sp>
    <dsp:sp modelId="{4BDC5BF7-E508-B94C-B093-007BD0B51FA8}">
      <dsp:nvSpPr>
        <dsp:cNvPr id="0" name=""/>
        <dsp:cNvSpPr/>
      </dsp:nvSpPr>
      <dsp:spPr>
        <a:xfrm>
          <a:off x="4296070" y="978149"/>
          <a:ext cx="1182762" cy="591381"/>
        </a:xfrm>
        <a:prstGeom prst="rect">
          <a:avLst/>
        </a:prstGeom>
        <a:solidFill>
          <a:srgbClr val="00747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IPPU</a:t>
          </a:r>
        </a:p>
      </dsp:txBody>
      <dsp:txXfrm>
        <a:off x="4296070" y="978149"/>
        <a:ext cx="1182762" cy="591381"/>
      </dsp:txXfrm>
    </dsp:sp>
    <dsp:sp modelId="{FE0B6A6E-8FA8-0C4B-809E-4A90F1E236C7}">
      <dsp:nvSpPr>
        <dsp:cNvPr id="0" name=""/>
        <dsp:cNvSpPr/>
      </dsp:nvSpPr>
      <dsp:spPr>
        <a:xfrm>
          <a:off x="4591761" y="1817911"/>
          <a:ext cx="1182762" cy="591381"/>
        </a:xfrm>
        <a:prstGeom prst="rect">
          <a:avLst/>
        </a:prstGeom>
        <a:solidFill>
          <a:srgbClr val="53A9A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Industrial processes</a:t>
          </a:r>
        </a:p>
      </dsp:txBody>
      <dsp:txXfrm>
        <a:off x="4591761" y="1817911"/>
        <a:ext cx="1182762" cy="591381"/>
      </dsp:txXfrm>
    </dsp:sp>
    <dsp:sp modelId="{83CD16B8-0BFA-0846-98D7-F0676C2015EA}">
      <dsp:nvSpPr>
        <dsp:cNvPr id="0" name=""/>
        <dsp:cNvSpPr/>
      </dsp:nvSpPr>
      <dsp:spPr>
        <a:xfrm>
          <a:off x="4591761" y="2657672"/>
          <a:ext cx="1182762" cy="591381"/>
        </a:xfrm>
        <a:prstGeom prst="rect">
          <a:avLst/>
        </a:prstGeom>
        <a:solidFill>
          <a:srgbClr val="53A9A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Product use</a:t>
          </a:r>
        </a:p>
      </dsp:txBody>
      <dsp:txXfrm>
        <a:off x="4591761" y="2657672"/>
        <a:ext cx="1182762" cy="591381"/>
      </dsp:txXfrm>
    </dsp:sp>
    <dsp:sp modelId="{5687A355-FEC5-9B43-99A5-A5C77CC91D76}">
      <dsp:nvSpPr>
        <dsp:cNvPr id="0" name=""/>
        <dsp:cNvSpPr/>
      </dsp:nvSpPr>
      <dsp:spPr>
        <a:xfrm>
          <a:off x="5727213" y="978149"/>
          <a:ext cx="1182762" cy="591381"/>
        </a:xfrm>
        <a:prstGeom prst="rect">
          <a:avLst/>
        </a:prstGeom>
        <a:solidFill>
          <a:srgbClr val="007477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AFOLU</a:t>
          </a:r>
        </a:p>
      </dsp:txBody>
      <dsp:txXfrm>
        <a:off x="5727213" y="978149"/>
        <a:ext cx="1182762" cy="591381"/>
      </dsp:txXfrm>
    </dsp:sp>
    <dsp:sp modelId="{F2862EE8-9446-6942-9849-A34BA2523D53}">
      <dsp:nvSpPr>
        <dsp:cNvPr id="0" name=""/>
        <dsp:cNvSpPr/>
      </dsp:nvSpPr>
      <dsp:spPr>
        <a:xfrm>
          <a:off x="6022904" y="1817911"/>
          <a:ext cx="1182762" cy="591381"/>
        </a:xfrm>
        <a:prstGeom prst="rect">
          <a:avLst/>
        </a:prstGeom>
        <a:solidFill>
          <a:srgbClr val="53A9A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Livestock</a:t>
          </a:r>
        </a:p>
      </dsp:txBody>
      <dsp:txXfrm>
        <a:off x="6022904" y="1817911"/>
        <a:ext cx="1182762" cy="591381"/>
      </dsp:txXfrm>
    </dsp:sp>
    <dsp:sp modelId="{1D924C8B-872C-A640-B226-3A5FFED1881E}">
      <dsp:nvSpPr>
        <dsp:cNvPr id="0" name=""/>
        <dsp:cNvSpPr/>
      </dsp:nvSpPr>
      <dsp:spPr>
        <a:xfrm>
          <a:off x="6022904" y="2657672"/>
          <a:ext cx="1182762" cy="591381"/>
        </a:xfrm>
        <a:prstGeom prst="rect">
          <a:avLst/>
        </a:prstGeom>
        <a:solidFill>
          <a:srgbClr val="53A9A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Land use</a:t>
          </a:r>
        </a:p>
      </dsp:txBody>
      <dsp:txXfrm>
        <a:off x="6022904" y="2657672"/>
        <a:ext cx="1182762" cy="591381"/>
      </dsp:txXfrm>
    </dsp:sp>
    <dsp:sp modelId="{6308E19F-FF90-A44C-882E-F0E1414FAFB3}">
      <dsp:nvSpPr>
        <dsp:cNvPr id="0" name=""/>
        <dsp:cNvSpPr/>
      </dsp:nvSpPr>
      <dsp:spPr>
        <a:xfrm>
          <a:off x="6022904" y="3497434"/>
          <a:ext cx="1182762" cy="591381"/>
        </a:xfrm>
        <a:prstGeom prst="rect">
          <a:avLst/>
        </a:prstGeom>
        <a:solidFill>
          <a:srgbClr val="53A9A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effectLst/>
              <a:latin typeface="Calibri"/>
              <a:ea typeface="+mn-ea"/>
              <a:cs typeface="+mn-cs"/>
            </a:rPr>
            <a:t>Other</a:t>
          </a:r>
        </a:p>
      </dsp:txBody>
      <dsp:txXfrm>
        <a:off x="6022904" y="3497434"/>
        <a:ext cx="1182762" cy="591381"/>
      </dsp:txXfrm>
    </dsp:sp>
    <dsp:sp modelId="{3E8199D7-0FEB-C248-AF2B-4DBC7EC6F7CB}">
      <dsp:nvSpPr>
        <dsp:cNvPr id="0" name=""/>
        <dsp:cNvSpPr/>
      </dsp:nvSpPr>
      <dsp:spPr>
        <a:xfrm>
          <a:off x="7158356" y="978149"/>
          <a:ext cx="1182762" cy="591381"/>
        </a:xfrm>
        <a:prstGeom prst="rect">
          <a:avLst/>
        </a:prstGeom>
        <a:solidFill>
          <a:srgbClr val="E35E5C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Other scope 3</a:t>
          </a:r>
        </a:p>
      </dsp:txBody>
      <dsp:txXfrm>
        <a:off x="7158356" y="978149"/>
        <a:ext cx="1182762" cy="591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E1C97D-EE81-4C7B-9FDF-E51CB85139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FD1F28-2DAB-4EF5-B6A3-6B9A5A0261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E5776-FB40-4742-968A-6332F4A2EE00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08DF98-82A1-435D-B6F6-EF60779D6E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BC6BA2-D87A-4541-BA19-2F767E5EC9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5572C-A01C-4567-8CEB-EC682BAADE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755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9503B-2ED7-400E-BFAD-BE2E007317ED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C1329-C63B-4808-8D74-31FAD9BF4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27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C1329-C63B-4808-8D74-31FAD9BF468A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91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1649F-A447-2A00-698A-25275CD59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59EDEB-7FAF-D46D-056D-16F00C164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02235-741F-DD0F-F72A-2E5BE5AFF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C94AC1-2A22-ACCB-64AD-2D9BEB337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C1329-C63B-4808-8D74-31FAD9BF468A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539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pact.co.uk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country specif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A812B2E-9293-4C93-8461-DAE314C19D2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65778" y="6128049"/>
            <a:ext cx="5556000" cy="38152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600" b="1" i="0" spc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Month Year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C2078F40-40E9-4F77-8EEF-971127BAE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0952" y="2784540"/>
            <a:ext cx="7509600" cy="108267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en-GB" sz="4000" b="1" i="0" dirty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add a main title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1DAE819-59DD-4A36-A745-BF72341CC0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952" y="4282867"/>
            <a:ext cx="5580062" cy="8191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a subtitle</a:t>
            </a:r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86CDCB-7B4C-4775-8209-9E88C567511F}"/>
              </a:ext>
            </a:extLst>
          </p:cNvPr>
          <p:cNvCxnSpPr>
            <a:cxnSpLocks/>
          </p:cNvCxnSpPr>
          <p:nvPr userDrawn="1"/>
        </p:nvCxnSpPr>
        <p:spPr>
          <a:xfrm>
            <a:off x="760187" y="4053485"/>
            <a:ext cx="961881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C010064-F1D3-4D6F-8CFA-B4493515B359}"/>
              </a:ext>
            </a:extLst>
          </p:cNvPr>
          <p:cNvSpPr/>
          <p:nvPr userDrawn="1"/>
        </p:nvSpPr>
        <p:spPr>
          <a:xfrm>
            <a:off x="7947226" y="0"/>
            <a:ext cx="4244774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2867208-6CB9-6245-8413-09585DB945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14631" y="824955"/>
            <a:ext cx="1915568" cy="14041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GB"/>
              <a:t>Co-branding logo (if any)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25C7C-27D1-2DCD-2C13-91C4146126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187" y="1088504"/>
            <a:ext cx="3186780" cy="58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5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BB1B5D2-1E8F-473E-A222-8C955C067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7C10566C-BC25-4B44-B75C-7A64C8D827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1669500"/>
            <a:ext cx="11160125" cy="4647600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content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90ED9E-5954-41FA-AB64-EFB17CE9F7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26EF68-FBAA-48E1-A38C-CD7A1917DD03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6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051C491-8ECC-4BA7-9BEC-F388A5078B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549" y="549274"/>
            <a:ext cx="7519699" cy="7308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 i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 (can extend to two lines)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BA5998-6F94-43C5-A099-908965AEE99C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7F312CC6-D897-4E9E-BF48-6AD769422A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9" y="1671292"/>
            <a:ext cx="7519698" cy="4647600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content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029646-86D6-4BC1-98FB-EF812D2CE0CA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37CC9ED-1E88-4782-ACB9-C11EA2FF1DBD}"/>
              </a:ext>
            </a:extLst>
          </p:cNvPr>
          <p:cNvSpPr/>
          <p:nvPr userDrawn="1"/>
        </p:nvSpPr>
        <p:spPr>
          <a:xfrm>
            <a:off x="8274708" y="0"/>
            <a:ext cx="3917292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443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 +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BB1B5D2-1E8F-473E-A222-8C955C067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8" y="549276"/>
            <a:ext cx="7538170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7C10566C-BC25-4B44-B75C-7A64C8D827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9" y="1671292"/>
            <a:ext cx="7538170" cy="4647600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content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90ED9E-5954-41FA-AB64-EFB17CE9F7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9" y="926465"/>
            <a:ext cx="7538170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26EF68-FBAA-48E1-A38C-CD7A1917DD03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CE398DC-B101-429E-89E6-533CFD29966C}"/>
              </a:ext>
            </a:extLst>
          </p:cNvPr>
          <p:cNvSpPr/>
          <p:nvPr userDrawn="1"/>
        </p:nvSpPr>
        <p:spPr>
          <a:xfrm>
            <a:off x="8274708" y="0"/>
            <a:ext cx="3917292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305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(Half/Hal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C1C6F2-EB77-4564-AF82-9F07F79FAAB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7C10566C-BC25-4B44-B75C-7A64C8D827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9" y="1710271"/>
            <a:ext cx="5432280" cy="342899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862A4D3-4233-45B1-9FD2-563BE3CFD0AE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B2CD757-A2DB-4D22-8EC4-51AF5937A2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43784" y="1710271"/>
            <a:ext cx="5432280" cy="342899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BEDD09D1-7DF8-4E44-B70F-CB73900EB9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549" y="549274"/>
            <a:ext cx="5568451" cy="7308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 i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 (can extend to two lines)</a:t>
            </a:r>
          </a:p>
        </p:txBody>
      </p:sp>
    </p:spTree>
    <p:extLst>
      <p:ext uri="{BB962C8B-B14F-4D97-AF65-F5344CB8AC3E}">
        <p14:creationId xmlns:p14="http://schemas.microsoft.com/office/powerpoint/2010/main" val="1012314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 (Half/Hal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C1C6F2-EB77-4564-AF82-9F07F79FAAB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BB1B5D2-1E8F-473E-A222-8C955C067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8" y="549276"/>
            <a:ext cx="5506172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7C10566C-BC25-4B44-B75C-7A64C8D827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9" y="1710271"/>
            <a:ext cx="5432280" cy="342899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90ED9E-5954-41FA-AB64-EFB17CE9F7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9" y="926465"/>
            <a:ext cx="5506172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62A4D3-4233-45B1-9FD2-563BE3CFD0AE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B2CD757-A2DB-4D22-8EC4-51AF5937A2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43784" y="1710271"/>
            <a:ext cx="5432280" cy="342899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809618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BB1B5D2-1E8F-473E-A222-8C955C067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7036407" cy="35186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7C10566C-BC25-4B44-B75C-7A64C8D827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1671292"/>
            <a:ext cx="7036329" cy="4647600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content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C26EF68-FBAA-48E1-A38C-CD7A1917DD03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C4558F93-99D3-4E7E-A973-F0DEA4D9AB4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3332" y="0"/>
            <a:ext cx="4148667" cy="6858000"/>
          </a:xfrm>
          <a:custGeom>
            <a:avLst/>
            <a:gdLst>
              <a:gd name="connsiteX0" fmla="*/ 1006469 w 6096000"/>
              <a:gd name="connsiteY0" fmla="*/ 4171409 h 6858000"/>
              <a:gd name="connsiteX1" fmla="*/ 2001498 w 6096000"/>
              <a:gd name="connsiteY1" fmla="*/ 6858000 h 6858000"/>
              <a:gd name="connsiteX2" fmla="*/ 11438 w 6096000"/>
              <a:gd name="connsiteY2" fmla="*/ 6858000 h 6858000"/>
              <a:gd name="connsiteX3" fmla="*/ 0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3 h 6858000"/>
              <a:gd name="connsiteX6" fmla="*/ 4876799 w 6096000"/>
              <a:gd name="connsiteY6" fmla="*/ 3 h 6858000"/>
              <a:gd name="connsiteX7" fmla="*/ 6096000 w 6096000"/>
              <a:gd name="connsiteY7" fmla="*/ 3917814 h 6858000"/>
              <a:gd name="connsiteX8" fmla="*/ 6096000 w 6096000"/>
              <a:gd name="connsiteY8" fmla="*/ 6858000 h 6858000"/>
              <a:gd name="connsiteX9" fmla="*/ 2499967 w 6096000"/>
              <a:gd name="connsiteY9" fmla="*/ 6858000 h 6858000"/>
              <a:gd name="connsiteX10" fmla="*/ 0 w 6096000"/>
              <a:gd name="connsiteY10" fmla="*/ 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1006469" y="4171409"/>
                </a:moveTo>
                <a:lnTo>
                  <a:pt x="2001498" y="6858000"/>
                </a:lnTo>
                <a:lnTo>
                  <a:pt x="11438" y="6858000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3"/>
                </a:lnTo>
                <a:lnTo>
                  <a:pt x="4876799" y="3"/>
                </a:lnTo>
                <a:lnTo>
                  <a:pt x="6096000" y="3917814"/>
                </a:lnTo>
                <a:lnTo>
                  <a:pt x="6096000" y="6858000"/>
                </a:lnTo>
                <a:lnTo>
                  <a:pt x="2499967" y="6858000"/>
                </a:lnTo>
                <a:lnTo>
                  <a:pt x="0" y="3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GB"/>
              <a:t>Click to add image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8D31D99-80C9-41FB-82D5-1CE21B1E41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926465"/>
            <a:ext cx="7038000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7251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BB1B5D2-1E8F-473E-A222-8C955C067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7C10566C-BC25-4B44-B75C-7A64C8D827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1710271"/>
            <a:ext cx="5580061" cy="342899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90ED9E-5954-41FA-AB64-EFB17CE9F7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645F69-D767-4CC6-9DAD-745D1204B141}"/>
              </a:ext>
            </a:extLst>
          </p:cNvPr>
          <p:cNvSpPr/>
          <p:nvPr userDrawn="1"/>
        </p:nvSpPr>
        <p:spPr>
          <a:xfrm>
            <a:off x="6155267" y="1588166"/>
            <a:ext cx="5520796" cy="3678101"/>
          </a:xfrm>
          <a:prstGeom prst="rect">
            <a:avLst/>
          </a:prstGeom>
          <a:solidFill>
            <a:srgbClr val="F4F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2289A93-D101-4FAE-B94B-D761FD7D9A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3000" y="1709738"/>
            <a:ext cx="5376863" cy="3472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F4F2D81-8C58-423B-A289-9C330D8AF4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38" y="5359400"/>
            <a:ext cx="11160125" cy="679450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62A4D3-4233-45B1-9FD2-563BE3CFD0AE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24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BD21959-35F9-4EFB-A177-51FD899E7A7C}"/>
              </a:ext>
            </a:extLst>
          </p:cNvPr>
          <p:cNvSpPr/>
          <p:nvPr userDrawn="1"/>
        </p:nvSpPr>
        <p:spPr>
          <a:xfrm>
            <a:off x="4206394" y="1589949"/>
            <a:ext cx="3792297" cy="4173542"/>
          </a:xfrm>
          <a:prstGeom prst="rect">
            <a:avLst/>
          </a:prstGeom>
          <a:solidFill>
            <a:srgbClr val="F4F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259B53E4-B28A-4F5F-A7B2-B9C4BE21C3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1B1DFF-8E93-41C4-BD52-146CEEE151A6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A21845C-DFC8-4FDB-AAF8-F32C752BAC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1715C3BC-6F96-4FD9-912E-E3CDC46B41D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1710271"/>
            <a:ext cx="3600000" cy="404856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3AA3C1B6-DE6D-4E77-86EC-94AB10977C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6062" y="2106663"/>
            <a:ext cx="3600000" cy="3509046"/>
          </a:xfrm>
          <a:prstGeom prst="rect">
            <a:avLst/>
          </a:prstGeom>
        </p:spPr>
        <p:txBody>
          <a:bodyPr lIns="0" tIns="0" rIns="0" bIns="0" numCol="1" spcCol="540000"/>
          <a:lstStyle>
            <a:lvl1pPr>
              <a:defRPr lang="en-GB" sz="1600" b="0" i="0" dirty="0">
                <a:cs typeface="Arial" panose="020B0604020202020204" pitchFamily="34" charset="0"/>
              </a:defRPr>
            </a:lvl1pPr>
          </a:lstStyle>
          <a:p>
            <a:pPr marL="342900" lvl="0" indent="-342900">
              <a:buClr>
                <a:schemeClr val="accent1"/>
              </a:buClr>
              <a:buFont typeface="+mj-lt"/>
              <a:buAutoNum type="arabicPeriod"/>
            </a:pPr>
            <a:r>
              <a:rPr lang="en-GB"/>
              <a:t>Click to add text</a:t>
            </a:r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2C758D47-4C87-4859-A9E3-EDE8696743C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15938" y="2106663"/>
            <a:ext cx="3600000" cy="3509046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342900" indent="-342900">
              <a:buClr>
                <a:schemeClr val="accent1"/>
              </a:buClr>
              <a:buFont typeface="+mj-lt"/>
              <a:buAutoNum type="arabicPeriod"/>
              <a:defRPr sz="16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6CAE19C8-7D3C-4A2E-8693-22EB6831CCD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076063" y="1710271"/>
            <a:ext cx="3600000" cy="404856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F6E32F-6AD7-4737-9AB5-CD84D388D3B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96000" y="1710271"/>
            <a:ext cx="3600000" cy="404856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3E1493D-4BBB-4C8F-A791-4F914478ED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95775" y="2106663"/>
            <a:ext cx="3600450" cy="350904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+mj-lt"/>
              <a:buAutoNum type="arabicPeriod"/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1E4570-714D-415F-B1C1-FE5933BB0708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587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Li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9BB1B5D2-1E8F-473E-A222-8C955C0673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90ED9E-5954-41FA-AB64-EFB17CE9F7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87DD3D-F004-4CE4-96FD-AC9D99B192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5667" y="2095480"/>
            <a:ext cx="7200000" cy="108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57BBCDF-F563-440B-8597-EDE6E35A43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7400" y="2095000"/>
            <a:ext cx="889000" cy="1080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800" b="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 sz="8800">
                <a:latin typeface="+mj-lt"/>
              </a:rPr>
              <a:t>1</a:t>
            </a:r>
            <a:endParaRPr lang="en-GB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9492BEE-3211-459B-88EE-123D97BCCE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5667" y="4851535"/>
            <a:ext cx="7200000" cy="108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D60536D-3F9A-4D6B-B511-69318B0217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7400" y="4851055"/>
            <a:ext cx="889000" cy="1080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8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 sz="8800">
                <a:latin typeface="+mj-lt"/>
              </a:rPr>
              <a:t>3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E1C0E36F-9ACF-4BBD-B2BD-586898EFAF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65111" y="3473027"/>
            <a:ext cx="889000" cy="1080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800" b="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 sz="8800">
                <a:latin typeface="+mj-lt"/>
              </a:rPr>
              <a:t>2</a:t>
            </a:r>
            <a:endParaRPr lang="en-GB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95946AE-606B-4A9F-AFB5-77F4385112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96200" y="3473027"/>
            <a:ext cx="7200000" cy="108000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600" b="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39DB259-62D4-41AB-B772-7D25ACA80D7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202363" y="2095500"/>
            <a:ext cx="1493837" cy="1074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3A1E4223-B1F2-4629-A08B-77032C21C3E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02362" y="4856317"/>
            <a:ext cx="1493837" cy="1074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F3E3A0BA-8AC4-4189-987C-C58238DCE13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345667" y="3478289"/>
            <a:ext cx="1493837" cy="1074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C7C45F-CC4D-44C6-94C7-0AD69EB9E108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77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Icons + List 3 (nav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3446B252-76ED-400B-B8F0-67A9EE4EDC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13537" y="1681310"/>
            <a:ext cx="1944000" cy="19440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Icon or picture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741D62D-AEF6-44D1-8677-FAFBE4AE7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6579" y="3783387"/>
            <a:ext cx="3137917" cy="32225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AU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9E2EDBAD-2457-44F8-B339-9E0C9A24C9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5937" y="4267295"/>
            <a:ext cx="3139200" cy="20414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endParaRPr lang="en-AU"/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26321-4542-46BC-8861-D564416ED507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124146" y="1681310"/>
            <a:ext cx="1944000" cy="19440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0308D1C8-C05C-4A13-82E6-135810E999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26546" y="3784256"/>
            <a:ext cx="3139200" cy="32197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/>
          <a:lstStyle>
            <a:lvl1pPr>
              <a:defRPr lang="en-AU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endParaRPr lang="en-AU"/>
          </a:p>
        </p:txBody>
      </p:sp>
      <p:sp>
        <p:nvSpPr>
          <p:cNvPr id="8" name="Picture Placeholder 16">
            <a:extLst>
              <a:ext uri="{FF2B5EF4-FFF2-40B4-BE49-F238E27FC236}">
                <a16:creationId xmlns:a16="http://schemas.microsoft.com/office/drawing/2014/main" id="{9D96CA86-E940-492F-AB2D-DE82C58D05FE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134043" y="1681310"/>
            <a:ext cx="1944000" cy="19440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Icon or picture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7E7C24A6-E314-4C3A-BA03-E8FFEEFDDC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35730" y="3783387"/>
            <a:ext cx="3140627" cy="32225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/>
          <a:lstStyle>
            <a:lvl1pPr>
              <a:defRPr lang="en-AU" sz="180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endParaRPr lang="en-AU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54F35C84-9A25-43A4-ACDB-EEDD0195CA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536443" y="4267294"/>
            <a:ext cx="3139200" cy="20414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endParaRPr lang="en-AU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6C2D5672-D40A-47AC-856E-02FDBE4BF9B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526546" y="4267295"/>
            <a:ext cx="3139200" cy="20414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endParaRPr lang="en-AU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DE25F9C-E0D2-49F7-AF2A-84B079BF83FD}"/>
              </a:ext>
            </a:extLst>
          </p:cNvPr>
          <p:cNvCxnSpPr>
            <a:cxnSpLocks/>
          </p:cNvCxnSpPr>
          <p:nvPr userDrawn="1"/>
        </p:nvCxnSpPr>
        <p:spPr>
          <a:xfrm>
            <a:off x="4090842" y="1700725"/>
            <a:ext cx="0" cy="4608322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D2626A-8AFF-43EC-B121-A6080E8BB5E5}"/>
              </a:ext>
            </a:extLst>
          </p:cNvPr>
          <p:cNvCxnSpPr>
            <a:cxnSpLocks/>
          </p:cNvCxnSpPr>
          <p:nvPr userDrawn="1"/>
        </p:nvCxnSpPr>
        <p:spPr>
          <a:xfrm>
            <a:off x="8101094" y="1700725"/>
            <a:ext cx="0" cy="460800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D29E444F-8C61-4ED4-BA35-7C10B4B71D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4B0A0A-3801-45DD-BE5D-EA556A539A9D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E718912-C1EA-4274-BA35-66598C1ECD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6D0781-0707-46FD-A81D-9D3995A205C0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9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C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A812B2E-9293-4C93-8461-DAE314C19D2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65777" y="6094182"/>
            <a:ext cx="5556000" cy="38152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600" b="1" i="0" spc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Month Year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BC7CAFF-D445-4AB3-96A1-44607222E3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0951" y="2750673"/>
            <a:ext cx="7510462" cy="108267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en-GB" sz="4000" b="1" i="0" dirty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add a main title</a:t>
            </a:r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E33BCFA2-3CF4-4795-8F64-95F7AC6614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951" y="4249000"/>
            <a:ext cx="5580062" cy="8191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a subtitle</a:t>
            </a:r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555DF4E-8B67-4AC5-BB25-170537857626}"/>
              </a:ext>
            </a:extLst>
          </p:cNvPr>
          <p:cNvCxnSpPr>
            <a:cxnSpLocks/>
          </p:cNvCxnSpPr>
          <p:nvPr userDrawn="1"/>
        </p:nvCxnSpPr>
        <p:spPr>
          <a:xfrm>
            <a:off x="760186" y="4019618"/>
            <a:ext cx="961881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B506C5D-C171-42F6-A3DB-E4BE955B428A}"/>
              </a:ext>
            </a:extLst>
          </p:cNvPr>
          <p:cNvSpPr/>
          <p:nvPr userDrawn="1"/>
        </p:nvSpPr>
        <p:spPr>
          <a:xfrm>
            <a:off x="7947226" y="0"/>
            <a:ext cx="4244774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5" name="Picture 4" descr="A red and blue text&#10;&#10;Description automatically generated">
            <a:extLst>
              <a:ext uri="{FF2B5EF4-FFF2-40B4-BE49-F238E27FC236}">
                <a16:creationId xmlns:a16="http://schemas.microsoft.com/office/drawing/2014/main" id="{20C6FCE7-6624-C039-6BBD-9B0F56591D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5" t="30211" r="21589" b="29451"/>
          <a:stretch/>
        </p:blipFill>
        <p:spPr>
          <a:xfrm>
            <a:off x="594425" y="734550"/>
            <a:ext cx="2093233" cy="1475753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64F65D-6101-E779-1DC6-87A5A5BFB0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45278" y="770374"/>
            <a:ext cx="1915568" cy="14041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GB"/>
              <a:t>Co-branding logo (if any)</a:t>
            </a:r>
          </a:p>
        </p:txBody>
      </p:sp>
    </p:spTree>
    <p:extLst>
      <p:ext uri="{BB962C8B-B14F-4D97-AF65-F5344CB8AC3E}">
        <p14:creationId xmlns:p14="http://schemas.microsoft.com/office/powerpoint/2010/main" val="11654997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Graphic (Horizontal +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76D5BC8B-B021-42FD-8EFA-8B3D99538FDF}"/>
              </a:ext>
            </a:extLst>
          </p:cNvPr>
          <p:cNvSpPr/>
          <p:nvPr/>
        </p:nvSpPr>
        <p:spPr>
          <a:xfrm>
            <a:off x="3319293" y="3281360"/>
            <a:ext cx="1440000" cy="1440000"/>
          </a:xfrm>
          <a:prstGeom prst="ellipse">
            <a:avLst/>
          </a:prstGeom>
          <a:noFill/>
          <a:ln w="203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1B6B691-6E64-401B-B1D3-53441E8F4AE0}"/>
              </a:ext>
            </a:extLst>
          </p:cNvPr>
          <p:cNvSpPr/>
          <p:nvPr/>
        </p:nvSpPr>
        <p:spPr>
          <a:xfrm>
            <a:off x="5379670" y="4443560"/>
            <a:ext cx="1440000" cy="1440000"/>
          </a:xfrm>
          <a:prstGeom prst="ellipse">
            <a:avLst/>
          </a:prstGeom>
          <a:noFill/>
          <a:ln w="203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B5DD618-4D92-458E-96EF-D74901C684E7}"/>
              </a:ext>
            </a:extLst>
          </p:cNvPr>
          <p:cNvSpPr/>
          <p:nvPr/>
        </p:nvSpPr>
        <p:spPr>
          <a:xfrm>
            <a:off x="7440047" y="3281360"/>
            <a:ext cx="1440000" cy="1440000"/>
          </a:xfrm>
          <a:prstGeom prst="ellipse">
            <a:avLst/>
          </a:prstGeom>
          <a:noFill/>
          <a:ln w="203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D2D8492-81C3-4802-BCE8-8099283AD6CB}"/>
              </a:ext>
            </a:extLst>
          </p:cNvPr>
          <p:cNvSpPr/>
          <p:nvPr/>
        </p:nvSpPr>
        <p:spPr>
          <a:xfrm rot="3727159">
            <a:off x="6986472" y="4066521"/>
            <a:ext cx="338400" cy="991665"/>
          </a:xfrm>
          <a:custGeom>
            <a:avLst/>
            <a:gdLst>
              <a:gd name="connsiteX0" fmla="*/ 0 w 1514167"/>
              <a:gd name="connsiteY0" fmla="*/ 0 h 1537958"/>
              <a:gd name="connsiteX1" fmla="*/ 1514167 w 1514167"/>
              <a:gd name="connsiteY1" fmla="*/ 0 h 1537958"/>
              <a:gd name="connsiteX2" fmla="*/ 1466178 w 1514167"/>
              <a:gd name="connsiteY2" fmla="*/ 81866 h 1537958"/>
              <a:gd name="connsiteX3" fmla="*/ 1303651 w 1514167"/>
              <a:gd name="connsiteY3" fmla="*/ 835974 h 1537958"/>
              <a:gd name="connsiteX4" fmla="*/ 1397948 w 1514167"/>
              <a:gd name="connsiteY4" fmla="*/ 1426081 h 1537958"/>
              <a:gd name="connsiteX5" fmla="*/ 1444492 w 1514167"/>
              <a:gd name="connsiteY5" fmla="*/ 1537958 h 1537958"/>
              <a:gd name="connsiteX6" fmla="*/ 69675 w 1514167"/>
              <a:gd name="connsiteY6" fmla="*/ 1537958 h 1537958"/>
              <a:gd name="connsiteX7" fmla="*/ 116219 w 1514167"/>
              <a:gd name="connsiteY7" fmla="*/ 1426081 h 1537958"/>
              <a:gd name="connsiteX8" fmla="*/ 210516 w 1514167"/>
              <a:gd name="connsiteY8" fmla="*/ 835974 h 1537958"/>
              <a:gd name="connsiteX9" fmla="*/ 47989 w 1514167"/>
              <a:gd name="connsiteY9" fmla="*/ 81866 h 153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14167" h="1537958">
                <a:moveTo>
                  <a:pt x="0" y="0"/>
                </a:moveTo>
                <a:lnTo>
                  <a:pt x="1514167" y="0"/>
                </a:lnTo>
                <a:lnTo>
                  <a:pt x="1466178" y="81866"/>
                </a:lnTo>
                <a:cubicBezTo>
                  <a:pt x="1364644" y="286796"/>
                  <a:pt x="1303651" y="549521"/>
                  <a:pt x="1303651" y="835974"/>
                </a:cubicBezTo>
                <a:cubicBezTo>
                  <a:pt x="1303651" y="1050815"/>
                  <a:pt x="1337960" y="1252308"/>
                  <a:pt x="1397948" y="1426081"/>
                </a:cubicBezTo>
                <a:lnTo>
                  <a:pt x="1444492" y="1537958"/>
                </a:lnTo>
                <a:lnTo>
                  <a:pt x="69675" y="1537958"/>
                </a:lnTo>
                <a:lnTo>
                  <a:pt x="116219" y="1426081"/>
                </a:lnTo>
                <a:cubicBezTo>
                  <a:pt x="176207" y="1252308"/>
                  <a:pt x="210516" y="1050815"/>
                  <a:pt x="210516" y="835974"/>
                </a:cubicBezTo>
                <a:cubicBezTo>
                  <a:pt x="210516" y="549521"/>
                  <a:pt x="149523" y="286796"/>
                  <a:pt x="47989" y="81866"/>
                </a:cubicBezTo>
                <a:close/>
              </a:path>
            </a:pathLst>
          </a:cu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C833E12-4D97-4F8C-A045-00054AEE4EDD}"/>
              </a:ext>
            </a:extLst>
          </p:cNvPr>
          <p:cNvSpPr/>
          <p:nvPr/>
        </p:nvSpPr>
        <p:spPr>
          <a:xfrm rot="17676408">
            <a:off x="4872263" y="4131443"/>
            <a:ext cx="338400" cy="949260"/>
          </a:xfrm>
          <a:custGeom>
            <a:avLst/>
            <a:gdLst>
              <a:gd name="connsiteX0" fmla="*/ 0 w 1514167"/>
              <a:gd name="connsiteY0" fmla="*/ 0 h 1537958"/>
              <a:gd name="connsiteX1" fmla="*/ 1514167 w 1514167"/>
              <a:gd name="connsiteY1" fmla="*/ 0 h 1537958"/>
              <a:gd name="connsiteX2" fmla="*/ 1466178 w 1514167"/>
              <a:gd name="connsiteY2" fmla="*/ 81866 h 1537958"/>
              <a:gd name="connsiteX3" fmla="*/ 1303651 w 1514167"/>
              <a:gd name="connsiteY3" fmla="*/ 835974 h 1537958"/>
              <a:gd name="connsiteX4" fmla="*/ 1397948 w 1514167"/>
              <a:gd name="connsiteY4" fmla="*/ 1426081 h 1537958"/>
              <a:gd name="connsiteX5" fmla="*/ 1444492 w 1514167"/>
              <a:gd name="connsiteY5" fmla="*/ 1537958 h 1537958"/>
              <a:gd name="connsiteX6" fmla="*/ 69675 w 1514167"/>
              <a:gd name="connsiteY6" fmla="*/ 1537958 h 1537958"/>
              <a:gd name="connsiteX7" fmla="*/ 116219 w 1514167"/>
              <a:gd name="connsiteY7" fmla="*/ 1426081 h 1537958"/>
              <a:gd name="connsiteX8" fmla="*/ 210516 w 1514167"/>
              <a:gd name="connsiteY8" fmla="*/ 835974 h 1537958"/>
              <a:gd name="connsiteX9" fmla="*/ 47989 w 1514167"/>
              <a:gd name="connsiteY9" fmla="*/ 81866 h 153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14167" h="1537958">
                <a:moveTo>
                  <a:pt x="0" y="0"/>
                </a:moveTo>
                <a:lnTo>
                  <a:pt x="1514167" y="0"/>
                </a:lnTo>
                <a:lnTo>
                  <a:pt x="1466178" y="81866"/>
                </a:lnTo>
                <a:cubicBezTo>
                  <a:pt x="1364644" y="286796"/>
                  <a:pt x="1303651" y="549521"/>
                  <a:pt x="1303651" y="835974"/>
                </a:cubicBezTo>
                <a:cubicBezTo>
                  <a:pt x="1303651" y="1050815"/>
                  <a:pt x="1337960" y="1252308"/>
                  <a:pt x="1397948" y="1426081"/>
                </a:cubicBezTo>
                <a:lnTo>
                  <a:pt x="1444492" y="1537958"/>
                </a:lnTo>
                <a:lnTo>
                  <a:pt x="69675" y="1537958"/>
                </a:lnTo>
                <a:lnTo>
                  <a:pt x="116219" y="1426081"/>
                </a:lnTo>
                <a:cubicBezTo>
                  <a:pt x="176207" y="1252308"/>
                  <a:pt x="210516" y="1050815"/>
                  <a:pt x="210516" y="835974"/>
                </a:cubicBezTo>
                <a:cubicBezTo>
                  <a:pt x="210516" y="549521"/>
                  <a:pt x="149523" y="286796"/>
                  <a:pt x="47989" y="81866"/>
                </a:cubicBezTo>
                <a:close/>
              </a:path>
            </a:pathLst>
          </a:cu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95161B5-CB50-4D52-8931-09F7CD691345}"/>
              </a:ext>
            </a:extLst>
          </p:cNvPr>
          <p:cNvSpPr/>
          <p:nvPr/>
        </p:nvSpPr>
        <p:spPr>
          <a:xfrm>
            <a:off x="3985293" y="5026954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2063FC-F972-4D4A-BC6D-966E2546C4BD}"/>
              </a:ext>
            </a:extLst>
          </p:cNvPr>
          <p:cNvSpPr/>
          <p:nvPr/>
        </p:nvSpPr>
        <p:spPr>
          <a:xfrm>
            <a:off x="3985293" y="5283131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6333BDE-98F6-490A-97AC-DB28DBB60140}"/>
              </a:ext>
            </a:extLst>
          </p:cNvPr>
          <p:cNvSpPr/>
          <p:nvPr/>
        </p:nvSpPr>
        <p:spPr>
          <a:xfrm>
            <a:off x="3985293" y="5539308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F43D2A0-1D2C-49B4-8A8D-0EA3458E3131}"/>
              </a:ext>
            </a:extLst>
          </p:cNvPr>
          <p:cNvSpPr/>
          <p:nvPr/>
        </p:nvSpPr>
        <p:spPr>
          <a:xfrm>
            <a:off x="6045670" y="3571384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DCDC2F6-011E-4AF7-B152-66A5B21DEB4A}"/>
              </a:ext>
            </a:extLst>
          </p:cNvPr>
          <p:cNvSpPr/>
          <p:nvPr/>
        </p:nvSpPr>
        <p:spPr>
          <a:xfrm>
            <a:off x="6045670" y="3827561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28077C0-DBD4-421A-A170-E71639EA7985}"/>
              </a:ext>
            </a:extLst>
          </p:cNvPr>
          <p:cNvSpPr/>
          <p:nvPr/>
        </p:nvSpPr>
        <p:spPr>
          <a:xfrm>
            <a:off x="6045670" y="4083738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FBAA3F3-7A67-4002-A1C3-9AF9EBB61250}"/>
              </a:ext>
            </a:extLst>
          </p:cNvPr>
          <p:cNvSpPr/>
          <p:nvPr/>
        </p:nvSpPr>
        <p:spPr>
          <a:xfrm>
            <a:off x="8106047" y="4962299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04EF727-329F-46B2-94DB-4C8B8B883301}"/>
              </a:ext>
            </a:extLst>
          </p:cNvPr>
          <p:cNvSpPr/>
          <p:nvPr/>
        </p:nvSpPr>
        <p:spPr>
          <a:xfrm>
            <a:off x="8106047" y="5218476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6E5401B-A292-4988-B3F6-33DE3BB24B58}"/>
              </a:ext>
            </a:extLst>
          </p:cNvPr>
          <p:cNvSpPr/>
          <p:nvPr/>
        </p:nvSpPr>
        <p:spPr>
          <a:xfrm>
            <a:off x="8106047" y="5474653"/>
            <a:ext cx="108000" cy="108000"/>
          </a:xfrm>
          <a:prstGeom prst="ellipse">
            <a:avLst/>
          </a:prstGeom>
          <a:solidFill>
            <a:srgbClr val="00206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6B0BF8C6-FADA-4F5D-96F0-FCBFEEE1D0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5780" y="1428337"/>
            <a:ext cx="3687781" cy="1949442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EE15733C-2BE3-4E88-BD7A-C7ADF64361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5781" y="1446560"/>
            <a:ext cx="697220" cy="5177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02</a:t>
            </a:r>
          </a:p>
        </p:txBody>
      </p:sp>
      <p:sp>
        <p:nvSpPr>
          <p:cNvPr id="42" name="Text Placeholder 47">
            <a:extLst>
              <a:ext uri="{FF2B5EF4-FFF2-40B4-BE49-F238E27FC236}">
                <a16:creationId xmlns:a16="http://schemas.microsoft.com/office/drawing/2014/main" id="{4C9638E9-207A-4EE1-A11E-06558A40F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6545" y="2976121"/>
            <a:ext cx="2598737" cy="3066094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D8AB6298-A455-4B64-9CFA-6EACDE53EA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8188" y="2999355"/>
            <a:ext cx="753004" cy="5720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44" name="Text Placeholder 49">
            <a:extLst>
              <a:ext uri="{FF2B5EF4-FFF2-40B4-BE49-F238E27FC236}">
                <a16:creationId xmlns:a16="http://schemas.microsoft.com/office/drawing/2014/main" id="{D57FD8A4-653D-4DA9-958B-5CCDFAF395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8747" y="2976121"/>
            <a:ext cx="2598737" cy="3066099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1B8CA74E-5509-409D-A018-AB81CD768C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20390" y="2999354"/>
            <a:ext cx="753004" cy="5720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03</a:t>
            </a:r>
          </a:p>
        </p:txBody>
      </p:sp>
      <p:sp>
        <p:nvSpPr>
          <p:cNvPr id="46" name="Picture Placeholder 54">
            <a:extLst>
              <a:ext uri="{FF2B5EF4-FFF2-40B4-BE49-F238E27FC236}">
                <a16:creationId xmlns:a16="http://schemas.microsoft.com/office/drawing/2014/main" id="{FDFA3738-B531-43A2-81FB-E0976DB54AA0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3536171" y="3495201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47" name="Picture Placeholder 54">
            <a:extLst>
              <a:ext uri="{FF2B5EF4-FFF2-40B4-BE49-F238E27FC236}">
                <a16:creationId xmlns:a16="http://schemas.microsoft.com/office/drawing/2014/main" id="{2E3EF5EC-D163-4C6D-841C-4F4F93EA2085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7656198" y="3503711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48" name="Picture Placeholder 54">
            <a:extLst>
              <a:ext uri="{FF2B5EF4-FFF2-40B4-BE49-F238E27FC236}">
                <a16:creationId xmlns:a16="http://schemas.microsoft.com/office/drawing/2014/main" id="{4EF85177-AA87-46FF-BCB1-DDA449A877B7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5589201" y="4662357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34BA4D-EF18-4332-A3C4-6668DB528CEA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50" name="Text Placeholder 14">
            <a:extLst>
              <a:ext uri="{FF2B5EF4-FFF2-40B4-BE49-F238E27FC236}">
                <a16:creationId xmlns:a16="http://schemas.microsoft.com/office/drawing/2014/main" id="{BAF26BD1-EF3D-4562-898E-D877D0CA8A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681CA307-7973-4971-8C28-2AADE9359F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212007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Graphic (Horizontal +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AB27A43-CF4F-4319-BBC4-28C497E99453}"/>
              </a:ext>
            </a:extLst>
          </p:cNvPr>
          <p:cNvGrpSpPr/>
          <p:nvPr userDrawn="1"/>
        </p:nvGrpSpPr>
        <p:grpSpPr>
          <a:xfrm>
            <a:off x="1956159" y="2604008"/>
            <a:ext cx="7621131" cy="2602200"/>
            <a:chOff x="1270359" y="2649898"/>
            <a:chExt cx="7621131" cy="260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6D5BC8B-B021-42FD-8EFA-8B3D99538FDF}"/>
                </a:ext>
              </a:extLst>
            </p:cNvPr>
            <p:cNvSpPr/>
            <p:nvPr/>
          </p:nvSpPr>
          <p:spPr>
            <a:xfrm>
              <a:off x="1270359" y="2649898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60E37D4-1ED2-476A-8542-0D826A6FA975}"/>
                </a:ext>
              </a:extLst>
            </p:cNvPr>
            <p:cNvSpPr/>
            <p:nvPr/>
          </p:nvSpPr>
          <p:spPr>
            <a:xfrm>
              <a:off x="7451490" y="3812098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1B6B691-6E64-401B-B1D3-53441E8F4AE0}"/>
                </a:ext>
              </a:extLst>
            </p:cNvPr>
            <p:cNvSpPr/>
            <p:nvPr/>
          </p:nvSpPr>
          <p:spPr>
            <a:xfrm>
              <a:off x="3330736" y="3812098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B5DD618-4D92-458E-96EF-D74901C684E7}"/>
                </a:ext>
              </a:extLst>
            </p:cNvPr>
            <p:cNvSpPr/>
            <p:nvPr/>
          </p:nvSpPr>
          <p:spPr>
            <a:xfrm>
              <a:off x="5391113" y="2649898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D2D8492-81C3-4802-BCE8-8099283AD6CB}"/>
                </a:ext>
              </a:extLst>
            </p:cNvPr>
            <p:cNvSpPr/>
            <p:nvPr/>
          </p:nvSpPr>
          <p:spPr>
            <a:xfrm rot="3727159">
              <a:off x="4937538" y="3435059"/>
              <a:ext cx="338400" cy="991665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C833E12-4D97-4F8C-A045-00054AEE4EDD}"/>
                </a:ext>
              </a:extLst>
            </p:cNvPr>
            <p:cNvSpPr/>
            <p:nvPr/>
          </p:nvSpPr>
          <p:spPr>
            <a:xfrm rot="17676408">
              <a:off x="2823329" y="3499981"/>
              <a:ext cx="338400" cy="949260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142B12F-6A83-431D-B292-FC48C693A26E}"/>
                </a:ext>
              </a:extLst>
            </p:cNvPr>
            <p:cNvSpPr/>
            <p:nvPr/>
          </p:nvSpPr>
          <p:spPr>
            <a:xfrm rot="7256913">
              <a:off x="7052725" y="3436780"/>
              <a:ext cx="338400" cy="988222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5161B5-CB50-4D52-8931-09F7CD691345}"/>
                </a:ext>
              </a:extLst>
            </p:cNvPr>
            <p:cNvSpPr/>
            <p:nvPr/>
          </p:nvSpPr>
          <p:spPr>
            <a:xfrm>
              <a:off x="1936359" y="4395492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12063FC-F972-4D4A-BC6D-966E2546C4BD}"/>
                </a:ext>
              </a:extLst>
            </p:cNvPr>
            <p:cNvSpPr/>
            <p:nvPr/>
          </p:nvSpPr>
          <p:spPr>
            <a:xfrm>
              <a:off x="1936359" y="4651669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6333BDE-98F6-490A-97AC-DB28DBB60140}"/>
                </a:ext>
              </a:extLst>
            </p:cNvPr>
            <p:cNvSpPr/>
            <p:nvPr/>
          </p:nvSpPr>
          <p:spPr>
            <a:xfrm>
              <a:off x="1936359" y="4907846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F43D2A0-1D2C-49B4-8A8D-0EA3458E3131}"/>
                </a:ext>
              </a:extLst>
            </p:cNvPr>
            <p:cNvSpPr/>
            <p:nvPr/>
          </p:nvSpPr>
          <p:spPr>
            <a:xfrm>
              <a:off x="3996736" y="2939922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DCDC2F6-011E-4AF7-B152-66A5B21DEB4A}"/>
                </a:ext>
              </a:extLst>
            </p:cNvPr>
            <p:cNvSpPr/>
            <p:nvPr/>
          </p:nvSpPr>
          <p:spPr>
            <a:xfrm>
              <a:off x="3996736" y="3196099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28077C0-DBD4-421A-A170-E71639EA7985}"/>
                </a:ext>
              </a:extLst>
            </p:cNvPr>
            <p:cNvSpPr/>
            <p:nvPr/>
          </p:nvSpPr>
          <p:spPr>
            <a:xfrm>
              <a:off x="3996736" y="3452276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FBAA3F3-7A67-4002-A1C3-9AF9EBB61250}"/>
                </a:ext>
              </a:extLst>
            </p:cNvPr>
            <p:cNvSpPr/>
            <p:nvPr/>
          </p:nvSpPr>
          <p:spPr>
            <a:xfrm>
              <a:off x="6057113" y="4330837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4EF727-329F-46B2-94DB-4C8B8B883301}"/>
                </a:ext>
              </a:extLst>
            </p:cNvPr>
            <p:cNvSpPr/>
            <p:nvPr/>
          </p:nvSpPr>
          <p:spPr>
            <a:xfrm>
              <a:off x="6057113" y="4587014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E5401B-A292-4988-B3F6-33DE3BB24B58}"/>
                </a:ext>
              </a:extLst>
            </p:cNvPr>
            <p:cNvSpPr/>
            <p:nvPr/>
          </p:nvSpPr>
          <p:spPr>
            <a:xfrm>
              <a:off x="6057113" y="4843191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7B22537-3BBF-47E5-BF7E-B278E77FD3BE}"/>
                </a:ext>
              </a:extLst>
            </p:cNvPr>
            <p:cNvSpPr/>
            <p:nvPr/>
          </p:nvSpPr>
          <p:spPr>
            <a:xfrm>
              <a:off x="8117490" y="2939922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C1A8FC8-D72A-4BB8-A16C-A2FE39FB2CDB}"/>
                </a:ext>
              </a:extLst>
            </p:cNvPr>
            <p:cNvSpPr/>
            <p:nvPr/>
          </p:nvSpPr>
          <p:spPr>
            <a:xfrm>
              <a:off x="8117490" y="3196099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3AC569B-6B08-4E36-82D8-91AAABCB6E0C}"/>
                </a:ext>
              </a:extLst>
            </p:cNvPr>
            <p:cNvSpPr/>
            <p:nvPr/>
          </p:nvSpPr>
          <p:spPr>
            <a:xfrm>
              <a:off x="8117490" y="3452276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</p:grp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0F0095DD-0989-439E-A599-3FCED928C4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9596" y="1529814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CF45C975-33F2-41B6-99AF-6D4571CBF4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1239" y="1553047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02</a:t>
            </a:r>
          </a:p>
        </p:txBody>
      </p:sp>
      <p:sp>
        <p:nvSpPr>
          <p:cNvPr id="62" name="Text Placeholder 45">
            <a:extLst>
              <a:ext uri="{FF2B5EF4-FFF2-40B4-BE49-F238E27FC236}">
                <a16:creationId xmlns:a16="http://schemas.microsoft.com/office/drawing/2014/main" id="{E97B645B-6161-42E7-AB15-B072B30DFC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13135" y="1529814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71BF8C7-F1B6-46EC-BF78-06D5B09CF0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44778" y="1553047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04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0AE0D14A-2620-4BDB-8DAC-6FC6696507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25506" y="5032587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308B4211-779B-4EEC-8B11-3123722E52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57149" y="5055820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66" name="Text Placeholder 49">
            <a:extLst>
              <a:ext uri="{FF2B5EF4-FFF2-40B4-BE49-F238E27FC236}">
                <a16:creationId xmlns:a16="http://schemas.microsoft.com/office/drawing/2014/main" id="{00269CDB-BF47-4FD2-B2AE-6F7DC03319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47661" y="4959709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696B40C2-C38F-4085-BA54-2750DB2A818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79304" y="4982942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03</a:t>
            </a:r>
          </a:p>
        </p:txBody>
      </p:sp>
      <p:sp>
        <p:nvSpPr>
          <p:cNvPr id="68" name="Picture Placeholder 54">
            <a:extLst>
              <a:ext uri="{FF2B5EF4-FFF2-40B4-BE49-F238E27FC236}">
                <a16:creationId xmlns:a16="http://schemas.microsoft.com/office/drawing/2014/main" id="{FD2AF494-CD17-477E-9211-1B2C0922DAC1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2162802" y="2823563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69" name="Picture Placeholder 54">
            <a:extLst>
              <a:ext uri="{FF2B5EF4-FFF2-40B4-BE49-F238E27FC236}">
                <a16:creationId xmlns:a16="http://schemas.microsoft.com/office/drawing/2014/main" id="{B94333D8-FEC2-4343-95ED-412AD3A23AEE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6291296" y="2823606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70" name="Picture Placeholder 54">
            <a:extLst>
              <a:ext uri="{FF2B5EF4-FFF2-40B4-BE49-F238E27FC236}">
                <a16:creationId xmlns:a16="http://schemas.microsoft.com/office/drawing/2014/main" id="{87200548-9C35-4C92-9C05-F167B52E8D6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232766" y="3990719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71" name="Picture Placeholder 54">
            <a:extLst>
              <a:ext uri="{FF2B5EF4-FFF2-40B4-BE49-F238E27FC236}">
                <a16:creationId xmlns:a16="http://schemas.microsoft.com/office/drawing/2014/main" id="{89EE9B12-C63F-4879-8109-9B6AEFC33093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353294" y="3982445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13D933-1BB7-4D36-A0AF-EC3BA1DEA160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73" name="Text Placeholder 14">
            <a:extLst>
              <a:ext uri="{FF2B5EF4-FFF2-40B4-BE49-F238E27FC236}">
                <a16:creationId xmlns:a16="http://schemas.microsoft.com/office/drawing/2014/main" id="{AE4286BE-4970-4309-A663-7404DB62CC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6D1A166E-0DDC-413C-8DA6-5A4169AE1CD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52743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Graphic (Horizontal +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81E261-1574-4882-9025-0DBF8E880F49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7523BDFD-0400-4E42-986C-35382A7C1E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09863" y="1529814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624A70-69DC-4DA0-88C9-1A76CC813E0E}"/>
              </a:ext>
            </a:extLst>
          </p:cNvPr>
          <p:cNvGrpSpPr/>
          <p:nvPr/>
        </p:nvGrpSpPr>
        <p:grpSpPr>
          <a:xfrm>
            <a:off x="1270359" y="2649898"/>
            <a:ext cx="9681508" cy="2602200"/>
            <a:chOff x="1255246" y="2052597"/>
            <a:chExt cx="9681508" cy="26022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6D5BC8B-B021-42FD-8EFA-8B3D99538FDF}"/>
                </a:ext>
              </a:extLst>
            </p:cNvPr>
            <p:cNvSpPr/>
            <p:nvPr/>
          </p:nvSpPr>
          <p:spPr>
            <a:xfrm>
              <a:off x="1255246" y="2052597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60E37D4-1ED2-476A-8542-0D826A6FA975}"/>
                </a:ext>
              </a:extLst>
            </p:cNvPr>
            <p:cNvSpPr/>
            <p:nvPr/>
          </p:nvSpPr>
          <p:spPr>
            <a:xfrm>
              <a:off x="7436377" y="3214797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1B6B691-6E64-401B-B1D3-53441E8F4AE0}"/>
                </a:ext>
              </a:extLst>
            </p:cNvPr>
            <p:cNvSpPr/>
            <p:nvPr/>
          </p:nvSpPr>
          <p:spPr>
            <a:xfrm>
              <a:off x="3315623" y="3214797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1B24AD0-79DC-48C3-9726-B227C19ABF17}"/>
                </a:ext>
              </a:extLst>
            </p:cNvPr>
            <p:cNvSpPr/>
            <p:nvPr/>
          </p:nvSpPr>
          <p:spPr>
            <a:xfrm>
              <a:off x="9496754" y="2052597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B5DD618-4D92-458E-96EF-D74901C684E7}"/>
                </a:ext>
              </a:extLst>
            </p:cNvPr>
            <p:cNvSpPr/>
            <p:nvPr/>
          </p:nvSpPr>
          <p:spPr>
            <a:xfrm>
              <a:off x="5376000" y="2052597"/>
              <a:ext cx="1440000" cy="1440000"/>
            </a:xfrm>
            <a:prstGeom prst="ellipse">
              <a:avLst/>
            </a:prstGeom>
            <a:noFill/>
            <a:ln w="203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D2D8492-81C3-4802-BCE8-8099283AD6CB}"/>
                </a:ext>
              </a:extLst>
            </p:cNvPr>
            <p:cNvSpPr/>
            <p:nvPr/>
          </p:nvSpPr>
          <p:spPr>
            <a:xfrm rot="3727159">
              <a:off x="4922425" y="2837758"/>
              <a:ext cx="338400" cy="991665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C833E12-4D97-4F8C-A045-00054AEE4EDD}"/>
                </a:ext>
              </a:extLst>
            </p:cNvPr>
            <p:cNvSpPr/>
            <p:nvPr/>
          </p:nvSpPr>
          <p:spPr>
            <a:xfrm rot="17676408">
              <a:off x="2808216" y="2902680"/>
              <a:ext cx="338400" cy="949260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390BB9E-1823-4873-8B4D-BCEE8B27A102}"/>
                </a:ext>
              </a:extLst>
            </p:cNvPr>
            <p:cNvSpPr/>
            <p:nvPr/>
          </p:nvSpPr>
          <p:spPr>
            <a:xfrm rot="3646342">
              <a:off x="9017365" y="2909204"/>
              <a:ext cx="338400" cy="988222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142B12F-6A83-431D-B292-FC48C693A26E}"/>
                </a:ext>
              </a:extLst>
            </p:cNvPr>
            <p:cNvSpPr/>
            <p:nvPr/>
          </p:nvSpPr>
          <p:spPr>
            <a:xfrm rot="7256913">
              <a:off x="7037612" y="2839479"/>
              <a:ext cx="338400" cy="988222"/>
            </a:xfrm>
            <a:custGeom>
              <a:avLst/>
              <a:gdLst>
                <a:gd name="connsiteX0" fmla="*/ 0 w 1514167"/>
                <a:gd name="connsiteY0" fmla="*/ 0 h 1537958"/>
                <a:gd name="connsiteX1" fmla="*/ 1514167 w 1514167"/>
                <a:gd name="connsiteY1" fmla="*/ 0 h 1537958"/>
                <a:gd name="connsiteX2" fmla="*/ 1466178 w 1514167"/>
                <a:gd name="connsiteY2" fmla="*/ 81866 h 1537958"/>
                <a:gd name="connsiteX3" fmla="*/ 1303651 w 1514167"/>
                <a:gd name="connsiteY3" fmla="*/ 835974 h 1537958"/>
                <a:gd name="connsiteX4" fmla="*/ 1397948 w 1514167"/>
                <a:gd name="connsiteY4" fmla="*/ 1426081 h 1537958"/>
                <a:gd name="connsiteX5" fmla="*/ 1444492 w 1514167"/>
                <a:gd name="connsiteY5" fmla="*/ 1537958 h 1537958"/>
                <a:gd name="connsiteX6" fmla="*/ 69675 w 1514167"/>
                <a:gd name="connsiteY6" fmla="*/ 1537958 h 1537958"/>
                <a:gd name="connsiteX7" fmla="*/ 116219 w 1514167"/>
                <a:gd name="connsiteY7" fmla="*/ 1426081 h 1537958"/>
                <a:gd name="connsiteX8" fmla="*/ 210516 w 1514167"/>
                <a:gd name="connsiteY8" fmla="*/ 835974 h 1537958"/>
                <a:gd name="connsiteX9" fmla="*/ 47989 w 1514167"/>
                <a:gd name="connsiteY9" fmla="*/ 81866 h 15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4167" h="1537958">
                  <a:moveTo>
                    <a:pt x="0" y="0"/>
                  </a:moveTo>
                  <a:lnTo>
                    <a:pt x="1514167" y="0"/>
                  </a:lnTo>
                  <a:lnTo>
                    <a:pt x="1466178" y="81866"/>
                  </a:lnTo>
                  <a:cubicBezTo>
                    <a:pt x="1364644" y="286796"/>
                    <a:pt x="1303651" y="549521"/>
                    <a:pt x="1303651" y="835974"/>
                  </a:cubicBezTo>
                  <a:cubicBezTo>
                    <a:pt x="1303651" y="1050815"/>
                    <a:pt x="1337960" y="1252308"/>
                    <a:pt x="1397948" y="1426081"/>
                  </a:cubicBezTo>
                  <a:lnTo>
                    <a:pt x="1444492" y="1537958"/>
                  </a:lnTo>
                  <a:lnTo>
                    <a:pt x="69675" y="1537958"/>
                  </a:lnTo>
                  <a:lnTo>
                    <a:pt x="116219" y="1426081"/>
                  </a:lnTo>
                  <a:cubicBezTo>
                    <a:pt x="176207" y="1252308"/>
                    <a:pt x="210516" y="1050815"/>
                    <a:pt x="210516" y="835974"/>
                  </a:cubicBezTo>
                  <a:cubicBezTo>
                    <a:pt x="210516" y="549521"/>
                    <a:pt x="149523" y="286796"/>
                    <a:pt x="47989" y="81866"/>
                  </a:cubicBezTo>
                  <a:close/>
                </a:path>
              </a:pathLst>
            </a:cu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5161B5-CB50-4D52-8931-09F7CD691345}"/>
                </a:ext>
              </a:extLst>
            </p:cNvPr>
            <p:cNvSpPr/>
            <p:nvPr/>
          </p:nvSpPr>
          <p:spPr>
            <a:xfrm>
              <a:off x="1921246" y="3798191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12063FC-F972-4D4A-BC6D-966E2546C4BD}"/>
                </a:ext>
              </a:extLst>
            </p:cNvPr>
            <p:cNvSpPr/>
            <p:nvPr/>
          </p:nvSpPr>
          <p:spPr>
            <a:xfrm>
              <a:off x="1921246" y="4054368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6333BDE-98F6-490A-97AC-DB28DBB60140}"/>
                </a:ext>
              </a:extLst>
            </p:cNvPr>
            <p:cNvSpPr/>
            <p:nvPr/>
          </p:nvSpPr>
          <p:spPr>
            <a:xfrm>
              <a:off x="1921246" y="4310545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F43D2A0-1D2C-49B4-8A8D-0EA3458E3131}"/>
                </a:ext>
              </a:extLst>
            </p:cNvPr>
            <p:cNvSpPr/>
            <p:nvPr/>
          </p:nvSpPr>
          <p:spPr>
            <a:xfrm>
              <a:off x="3981623" y="2342621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DCDC2F6-011E-4AF7-B152-66A5B21DEB4A}"/>
                </a:ext>
              </a:extLst>
            </p:cNvPr>
            <p:cNvSpPr/>
            <p:nvPr/>
          </p:nvSpPr>
          <p:spPr>
            <a:xfrm>
              <a:off x="3981623" y="2598798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28077C0-DBD4-421A-A170-E71639EA7985}"/>
                </a:ext>
              </a:extLst>
            </p:cNvPr>
            <p:cNvSpPr/>
            <p:nvPr/>
          </p:nvSpPr>
          <p:spPr>
            <a:xfrm>
              <a:off x="3981623" y="2854975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FBAA3F3-7A67-4002-A1C3-9AF9EBB61250}"/>
                </a:ext>
              </a:extLst>
            </p:cNvPr>
            <p:cNvSpPr/>
            <p:nvPr/>
          </p:nvSpPr>
          <p:spPr>
            <a:xfrm>
              <a:off x="6042000" y="3733536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4EF727-329F-46B2-94DB-4C8B8B883301}"/>
                </a:ext>
              </a:extLst>
            </p:cNvPr>
            <p:cNvSpPr/>
            <p:nvPr/>
          </p:nvSpPr>
          <p:spPr>
            <a:xfrm>
              <a:off x="6042000" y="3989713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E5401B-A292-4988-B3F6-33DE3BB24B58}"/>
                </a:ext>
              </a:extLst>
            </p:cNvPr>
            <p:cNvSpPr/>
            <p:nvPr/>
          </p:nvSpPr>
          <p:spPr>
            <a:xfrm>
              <a:off x="6042000" y="4245890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5193ED7-5C45-4295-91B0-E321ADCE3EE8}"/>
                </a:ext>
              </a:extLst>
            </p:cNvPr>
            <p:cNvSpPr/>
            <p:nvPr/>
          </p:nvSpPr>
          <p:spPr>
            <a:xfrm>
              <a:off x="10210570" y="3728775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CE1165D-25F1-4AD4-B7FD-7A487F5A2125}"/>
                </a:ext>
              </a:extLst>
            </p:cNvPr>
            <p:cNvSpPr/>
            <p:nvPr/>
          </p:nvSpPr>
          <p:spPr>
            <a:xfrm>
              <a:off x="10210570" y="3984952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3F405A5-0BD1-46FE-A9B2-4B6EDB8FE20C}"/>
                </a:ext>
              </a:extLst>
            </p:cNvPr>
            <p:cNvSpPr/>
            <p:nvPr/>
          </p:nvSpPr>
          <p:spPr>
            <a:xfrm>
              <a:off x="10210570" y="4241129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7B22537-3BBF-47E5-BF7E-B278E77FD3BE}"/>
                </a:ext>
              </a:extLst>
            </p:cNvPr>
            <p:cNvSpPr/>
            <p:nvPr/>
          </p:nvSpPr>
          <p:spPr>
            <a:xfrm>
              <a:off x="8102377" y="2342621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C1A8FC8-D72A-4BB8-A16C-A2FE39FB2CDB}"/>
                </a:ext>
              </a:extLst>
            </p:cNvPr>
            <p:cNvSpPr/>
            <p:nvPr/>
          </p:nvSpPr>
          <p:spPr>
            <a:xfrm>
              <a:off x="8102377" y="2598798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3AC569B-6B08-4E36-82D8-91AAABCB6E0C}"/>
                </a:ext>
              </a:extLst>
            </p:cNvPr>
            <p:cNvSpPr/>
            <p:nvPr/>
          </p:nvSpPr>
          <p:spPr>
            <a:xfrm>
              <a:off x="8102377" y="2854975"/>
              <a:ext cx="108000" cy="108000"/>
            </a:xfrm>
            <a:prstGeom prst="ellipse">
              <a:avLst/>
            </a:prstGeom>
            <a:solidFill>
              <a:srgbClr val="002062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/>
                </a:solidFill>
              </a:endParaRP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8C5A4-CEBE-4313-A655-61BB8741B5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41506" y="1553047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02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E77D0969-B510-4AE2-A85A-F5D0F33A20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83402" y="1529814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8B5A20E3-F763-4606-9FC8-9C9AF0CBCB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5045" y="1553047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04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AB7E6C7F-F86C-429B-B63E-D8F29B711E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5773" y="5032587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8FD6F84E-7E0C-4E2E-97F5-8162503D11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7416" y="5055820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AD9295F2-673B-41B6-B274-8FFBA3DF037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17928" y="4959709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BCDFFAC1-679C-4BEA-8945-D7E9868AE0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49571" y="4982942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03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601AEF65-9B83-4826-A660-61EFDED78D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51021" y="4966088"/>
            <a:ext cx="2598737" cy="1406525"/>
          </a:xfrm>
          <a:custGeom>
            <a:avLst/>
            <a:gdLst>
              <a:gd name="connsiteX0" fmla="*/ 659341 w 2598737"/>
              <a:gd name="connsiteY0" fmla="*/ 0 h 1406525"/>
              <a:gd name="connsiteX1" fmla="*/ 2598737 w 2598737"/>
              <a:gd name="connsiteY1" fmla="*/ 0 h 1406525"/>
              <a:gd name="connsiteX2" fmla="*/ 2598737 w 2598737"/>
              <a:gd name="connsiteY2" fmla="*/ 1406525 h 1406525"/>
              <a:gd name="connsiteX3" fmla="*/ 0 w 2598737"/>
              <a:gd name="connsiteY3" fmla="*/ 1406525 h 1406525"/>
              <a:gd name="connsiteX4" fmla="*/ 0 w 2598737"/>
              <a:gd name="connsiteY4" fmla="*/ 558313 h 1406525"/>
              <a:gd name="connsiteX5" fmla="*/ 659341 w 2598737"/>
              <a:gd name="connsiteY5" fmla="*/ 558313 h 14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8737" h="1406525">
                <a:moveTo>
                  <a:pt x="659341" y="0"/>
                </a:moveTo>
                <a:lnTo>
                  <a:pt x="2598737" y="0"/>
                </a:lnTo>
                <a:lnTo>
                  <a:pt x="2598737" y="1406525"/>
                </a:lnTo>
                <a:lnTo>
                  <a:pt x="0" y="1406525"/>
                </a:lnTo>
                <a:lnTo>
                  <a:pt x="0" y="558313"/>
                </a:lnTo>
                <a:lnTo>
                  <a:pt x="659341" y="558313"/>
                </a:lnTo>
                <a:close/>
              </a:path>
            </a:pathLst>
          </a:cu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endParaRPr lang="en-GB"/>
          </a:p>
          <a:p>
            <a:pPr lvl="0"/>
            <a:endParaRPr lang="en-GB"/>
          </a:p>
          <a:p>
            <a:pPr lvl="0"/>
            <a:r>
              <a:rPr lang="en-GB"/>
              <a:t>Click here to add text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C355F192-32D8-475E-B004-62FD48E53AB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2664" y="4989321"/>
            <a:ext cx="753004" cy="537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062"/>
                </a:solidFill>
                <a:latin typeface="Muli ExtraBold" panose="00000900000000000000" pitchFamily="2" charset="0"/>
              </a:defRPr>
            </a:lvl1pPr>
          </a:lstStyle>
          <a:p>
            <a:pPr lvl="0"/>
            <a:r>
              <a:rPr lang="en-GB"/>
              <a:t>05</a:t>
            </a:r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6434E756-E849-4C8F-9980-0E40A0D47C8D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1476998" y="2865898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56" name="Picture Placeholder 54">
            <a:extLst>
              <a:ext uri="{FF2B5EF4-FFF2-40B4-BE49-F238E27FC236}">
                <a16:creationId xmlns:a16="http://schemas.microsoft.com/office/drawing/2014/main" id="{4200E2C0-FB20-4FE3-B4EA-3B396535E8A6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5597025" y="2874408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57" name="Picture Placeholder 54">
            <a:extLst>
              <a:ext uri="{FF2B5EF4-FFF2-40B4-BE49-F238E27FC236}">
                <a16:creationId xmlns:a16="http://schemas.microsoft.com/office/drawing/2014/main" id="{D0CDA781-D7C6-4379-9A00-4BD87758579B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3538495" y="4024587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58" name="Picture Placeholder 54">
            <a:extLst>
              <a:ext uri="{FF2B5EF4-FFF2-40B4-BE49-F238E27FC236}">
                <a16:creationId xmlns:a16="http://schemas.microsoft.com/office/drawing/2014/main" id="{CC4F4FC2-4809-4F70-9653-5283FEE7F73B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7659023" y="4024780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59" name="Picture Placeholder 54">
            <a:extLst>
              <a:ext uri="{FF2B5EF4-FFF2-40B4-BE49-F238E27FC236}">
                <a16:creationId xmlns:a16="http://schemas.microsoft.com/office/drawing/2014/main" id="{9BED05CB-9911-4950-B766-599E886A258C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9727867" y="2865898"/>
            <a:ext cx="1008000" cy="1008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200" b="0"/>
            </a:lvl1pPr>
          </a:lstStyle>
          <a:p>
            <a:r>
              <a:rPr lang="en-GB"/>
              <a:t>Icon or Picture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3A8CE15-3D9D-4A47-B042-5ED67266277E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  <p:sp>
        <p:nvSpPr>
          <p:cNvPr id="62" name="Text Placeholder 14">
            <a:extLst>
              <a:ext uri="{FF2B5EF4-FFF2-40B4-BE49-F238E27FC236}">
                <a16:creationId xmlns:a16="http://schemas.microsoft.com/office/drawing/2014/main" id="{B6AB4F89-390E-4C02-AE95-9AA98F5AC4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6"/>
            <a:ext cx="11160125" cy="41325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1" i="0">
                <a:solidFill>
                  <a:srgbClr val="002062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35AB5B92-7255-4D30-A3D2-C9FB417C27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5938" y="926465"/>
            <a:ext cx="11160125" cy="33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52254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(Half/Hal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074A9A-FDDC-40E3-98C1-1ACE96CA167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9283750-2979-41DA-9D76-17EB47F2BF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8" y="2996336"/>
            <a:ext cx="4995176" cy="785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algn="ctr"/>
            <a:r>
              <a:rPr lang="en-GB" sz="5400">
                <a:latin typeface="Muli Black" panose="00000A00000000000000" pitchFamily="2" charset="0"/>
              </a:rPr>
              <a:t>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76D7C5-00D0-4EED-A533-9D30366871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10591" y="2996335"/>
            <a:ext cx="4995176" cy="785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sz="5400">
                <a:latin typeface="Muli Black" panose="00000A00000000000000" pitchFamily="2" charset="0"/>
              </a:rPr>
              <a:t>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224268-8363-49C7-B0A1-B36786E0770A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2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870F1A-0403-4384-AFE0-946A7EC98338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32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Slide (editable country specif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074A9A-FDDC-40E3-98C1-1ACE96CA167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D0CEF1-358F-441A-B01E-396C73A504AC}"/>
              </a:ext>
            </a:extLst>
          </p:cNvPr>
          <p:cNvCxnSpPr>
            <a:cxnSpLocks/>
          </p:cNvCxnSpPr>
          <p:nvPr userDrawn="1"/>
        </p:nvCxnSpPr>
        <p:spPr>
          <a:xfrm>
            <a:off x="4551419" y="4296553"/>
            <a:ext cx="970555" cy="0"/>
          </a:xfrm>
          <a:prstGeom prst="line">
            <a:avLst/>
          </a:prstGeom>
          <a:ln w="152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C970AC9-F05A-4182-B3AA-4166AB912063}"/>
              </a:ext>
            </a:extLst>
          </p:cNvPr>
          <p:cNvSpPr txBox="1"/>
          <p:nvPr userDrawn="1"/>
        </p:nvSpPr>
        <p:spPr>
          <a:xfrm>
            <a:off x="6809338" y="3096577"/>
            <a:ext cx="3573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>
                <a:solidFill>
                  <a:schemeClr val="bg1"/>
                </a:solidFill>
              </a:rPr>
              <a:t>       </a:t>
            </a:r>
            <a:r>
              <a:rPr lang="en-GB" sz="1600" b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r>
              <a:rPr lang="en-GB" sz="1600" b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5B2D29E-0483-4AB3-8654-342AE08D3E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539338" y="2995854"/>
            <a:ext cx="540000" cy="54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64019FF-A8D5-4483-899F-9AB0FDA28547}"/>
              </a:ext>
            </a:extLst>
          </p:cNvPr>
          <p:cNvSpPr txBox="1"/>
          <p:nvPr userDrawn="1"/>
        </p:nvSpPr>
        <p:spPr>
          <a:xfrm>
            <a:off x="543646" y="2479649"/>
            <a:ext cx="499679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5400">
                <a:latin typeface="+mj-lt"/>
              </a:rPr>
              <a:t>THANK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69034F-D463-4B87-8E79-F2218BEF7998}"/>
              </a:ext>
            </a:extLst>
          </p:cNvPr>
          <p:cNvSpPr txBox="1"/>
          <p:nvPr userDrawn="1"/>
        </p:nvSpPr>
        <p:spPr>
          <a:xfrm>
            <a:off x="6502394" y="2628180"/>
            <a:ext cx="1928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Muli ExtraBold" panose="00000900000000000000" pitchFamily="2" charset="0"/>
              </a:rPr>
              <a:t>Stay in touch: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A26B5F-71CC-4747-AD0B-70014700AE12}"/>
              </a:ext>
            </a:extLst>
          </p:cNvPr>
          <p:cNvSpPr txBox="1"/>
          <p:nvPr userDrawn="1"/>
        </p:nvSpPr>
        <p:spPr>
          <a:xfrm>
            <a:off x="537321" y="3235990"/>
            <a:ext cx="499679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5400">
                <a:latin typeface="+mj-lt"/>
              </a:rPr>
              <a:t>YOU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7D8CD0B-77E7-4668-9D8E-9BF4692895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539338" y="3485347"/>
            <a:ext cx="540000" cy="540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DFA9B63-A1E2-4E61-9164-EE60C6B220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6831" y="3560198"/>
            <a:ext cx="3503533" cy="395287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[enter email address]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A8548E-BAB0-32B2-ACB5-01AC05B507C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398" y="698017"/>
            <a:ext cx="2928826" cy="5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0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GRC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A812B2E-9293-4C93-8461-DAE314C19D2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78666" y="6116760"/>
            <a:ext cx="5556000" cy="38152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600" b="1" i="0" spc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Month Year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7A4D1AC1-8C71-4599-B5CC-495275CC25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3840" y="2773251"/>
            <a:ext cx="7509600" cy="108267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en-GB" sz="4000" b="1" i="0" dirty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add a main title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70285398-9681-46F2-88CB-C8B116C83D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3840" y="4271578"/>
            <a:ext cx="5580062" cy="8191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a subtitle</a:t>
            </a:r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EA43BCD-AD16-4A97-804E-26FBB340FE47}"/>
              </a:ext>
            </a:extLst>
          </p:cNvPr>
          <p:cNvCxnSpPr>
            <a:cxnSpLocks/>
          </p:cNvCxnSpPr>
          <p:nvPr userDrawn="1"/>
        </p:nvCxnSpPr>
        <p:spPr>
          <a:xfrm>
            <a:off x="873075" y="4042196"/>
            <a:ext cx="961881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1E63753-4699-4123-9BB5-F218D36AB5A5}"/>
              </a:ext>
            </a:extLst>
          </p:cNvPr>
          <p:cNvSpPr/>
          <p:nvPr userDrawn="1"/>
        </p:nvSpPr>
        <p:spPr>
          <a:xfrm>
            <a:off x="7947226" y="0"/>
            <a:ext cx="4244774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4" name="Picture 3" descr="A logo for a company&#10;&#10;Description automatically generated">
            <a:extLst>
              <a:ext uri="{FF2B5EF4-FFF2-40B4-BE49-F238E27FC236}">
                <a16:creationId xmlns:a16="http://schemas.microsoft.com/office/drawing/2014/main" id="{83A54776-A29F-A8A3-4A79-8BE5B464D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7" r="6727" b="31546"/>
          <a:stretch/>
        </p:blipFill>
        <p:spPr>
          <a:xfrm>
            <a:off x="655950" y="671092"/>
            <a:ext cx="3684555" cy="1253296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7333767-EDDA-16D1-19A5-8A11414F319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19098" y="684574"/>
            <a:ext cx="1915568" cy="14041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GB"/>
              <a:t>Co-branding logo (if any)</a:t>
            </a:r>
          </a:p>
        </p:txBody>
      </p:sp>
    </p:spTree>
    <p:extLst>
      <p:ext uri="{BB962C8B-B14F-4D97-AF65-F5344CB8AC3E}">
        <p14:creationId xmlns:p14="http://schemas.microsoft.com/office/powerpoint/2010/main" val="47403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S&amp;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A812B2E-9293-4C93-8461-DAE314C19D2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35111" y="6105471"/>
            <a:ext cx="5556000" cy="38152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600" b="1" i="0" spc="0">
                <a:solidFill>
                  <a:schemeClr val="accent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Month Year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C2078F40-40E9-4F77-8EEF-971127BAE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0285" y="2761962"/>
            <a:ext cx="7509600" cy="108267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en-GB" sz="4000" b="1" i="0" dirty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GB"/>
              <a:t>Click to add a main title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1DAE819-59DD-4A36-A745-BF72341CC0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0285" y="4260289"/>
            <a:ext cx="5580062" cy="8191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a subtitle</a:t>
            </a:r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86CDCB-7B4C-4775-8209-9E88C567511F}"/>
              </a:ext>
            </a:extLst>
          </p:cNvPr>
          <p:cNvCxnSpPr>
            <a:cxnSpLocks/>
          </p:cNvCxnSpPr>
          <p:nvPr userDrawn="1"/>
        </p:nvCxnSpPr>
        <p:spPr>
          <a:xfrm>
            <a:off x="929520" y="4030907"/>
            <a:ext cx="961881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C010064-F1D3-4D6F-8CFA-B4493515B359}"/>
              </a:ext>
            </a:extLst>
          </p:cNvPr>
          <p:cNvSpPr/>
          <p:nvPr userDrawn="1"/>
        </p:nvSpPr>
        <p:spPr>
          <a:xfrm>
            <a:off x="7947226" y="0"/>
            <a:ext cx="4244774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74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Ma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42">
            <a:extLst>
              <a:ext uri="{FF2B5EF4-FFF2-40B4-BE49-F238E27FC236}">
                <a16:creationId xmlns:a16="http://schemas.microsoft.com/office/drawing/2014/main" id="{E9723418-D9B2-4E7C-808D-EB4D9840989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837258" y="4778003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79EE9AB-E789-4A6C-817D-03947DB9F9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37258" y="888997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4870F6F-43C7-4FA6-9393-07C2E8DFF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18224" y="93296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5CCC2218-DF50-4AC9-9403-852878914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18224" y="4859006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491AF7EF-FBB2-4695-8EFB-7046800A1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18224" y="387749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738C9197-6509-4B36-BDA4-DCBA16D35E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8224" y="289598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827A429F-9E30-4341-8A00-4B8C6E36BB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18224" y="191447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57EFC2CA-14DE-4EE1-A97A-2C14CFE732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37258" y="1861249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34A42D59-266F-4463-9E1E-214CA95EDD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37258" y="2833501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46A00500-8305-4283-B8F5-F7B2A55D7B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37258" y="3805753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3A09A333-E363-466D-8109-0785C807EB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5174" y="558511"/>
            <a:ext cx="11160125" cy="590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US"/>
              <a:t>Content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80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(Alt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A804E93-7C35-4892-BE97-8114F64D26B2}"/>
              </a:ext>
            </a:extLst>
          </p:cNvPr>
          <p:cNvSpPr/>
          <p:nvPr userDrawn="1"/>
        </p:nvSpPr>
        <p:spPr>
          <a:xfrm>
            <a:off x="7947226" y="0"/>
            <a:ext cx="4244774" cy="6858000"/>
          </a:xfrm>
          <a:custGeom>
            <a:avLst/>
            <a:gdLst>
              <a:gd name="connsiteX0" fmla="*/ 956029 w 5320145"/>
              <a:gd name="connsiteY0" fmla="*/ 0 h 6858000"/>
              <a:gd name="connsiteX1" fmla="*/ 3796145 w 5320145"/>
              <a:gd name="connsiteY1" fmla="*/ 0 h 6858000"/>
              <a:gd name="connsiteX2" fmla="*/ 4780145 w 5320145"/>
              <a:gd name="connsiteY2" fmla="*/ 0 h 6858000"/>
              <a:gd name="connsiteX3" fmla="*/ 5320145 w 5320145"/>
              <a:gd name="connsiteY3" fmla="*/ 0 h 6858000"/>
              <a:gd name="connsiteX4" fmla="*/ 5320145 w 5320145"/>
              <a:gd name="connsiteY4" fmla="*/ 6858000 h 6858000"/>
              <a:gd name="connsiteX5" fmla="*/ 3824116 w 5320145"/>
              <a:gd name="connsiteY5" fmla="*/ 6858000 h 6858000"/>
              <a:gd name="connsiteX6" fmla="*/ 3796145 w 5320145"/>
              <a:gd name="connsiteY6" fmla="*/ 6858000 h 6858000"/>
              <a:gd name="connsiteX7" fmla="*/ 0 w 532014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0145" h="6858000">
                <a:moveTo>
                  <a:pt x="956029" y="0"/>
                </a:moveTo>
                <a:lnTo>
                  <a:pt x="3796145" y="0"/>
                </a:lnTo>
                <a:lnTo>
                  <a:pt x="4780145" y="0"/>
                </a:lnTo>
                <a:lnTo>
                  <a:pt x="5320145" y="0"/>
                </a:lnTo>
                <a:lnTo>
                  <a:pt x="5320145" y="6858000"/>
                </a:lnTo>
                <a:lnTo>
                  <a:pt x="3824116" y="6858000"/>
                </a:lnTo>
                <a:lnTo>
                  <a:pt x="3796145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7" name="Text Placeholder 42">
            <a:extLst>
              <a:ext uri="{FF2B5EF4-FFF2-40B4-BE49-F238E27FC236}">
                <a16:creationId xmlns:a16="http://schemas.microsoft.com/office/drawing/2014/main" id="{E9723418-D9B2-4E7C-808D-EB4D9840989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2745" y="4778003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79EE9AB-E789-4A6C-817D-03947DB9F9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2745" y="888997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4870F6F-43C7-4FA6-9393-07C2E8DFF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3711" y="93296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5CCC2218-DF50-4AC9-9403-852878914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13711" y="4859006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491AF7EF-FBB2-4695-8EFB-7046800A1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13711" y="387749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738C9197-6509-4B36-BDA4-DCBA16D35E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3711" y="289598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827A429F-9E30-4341-8A00-4B8C6E36BB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13711" y="1914474"/>
            <a:ext cx="4435200" cy="9540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57EFC2CA-14DE-4EE1-A97A-2C14CFE732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32745" y="1861249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34A42D59-266F-4463-9E1E-214CA95EDD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2745" y="2833501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46A00500-8305-4283-B8F5-F7B2A55D7B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2745" y="3805753"/>
            <a:ext cx="1324800" cy="93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7500">
                <a:solidFill>
                  <a:srgbClr val="002062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216F727-7BE0-4029-A80A-1773B0DE35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5309" y="2415327"/>
            <a:ext cx="2910754" cy="900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5C9E62-0B55-4FD1-91CA-92DF77C68026}"/>
              </a:ext>
            </a:extLst>
          </p:cNvPr>
          <p:cNvCxnSpPr>
            <a:cxnSpLocks/>
          </p:cNvCxnSpPr>
          <p:nvPr userDrawn="1"/>
        </p:nvCxnSpPr>
        <p:spPr>
          <a:xfrm>
            <a:off x="8935674" y="3364107"/>
            <a:ext cx="845629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39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260EC56-C50A-4CF9-9586-A4A8056E14C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C06F8B-0462-47FA-AF13-0447F6FB62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25353" y="2780219"/>
            <a:ext cx="5356800" cy="1295388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br>
              <a:rPr lang="en-GB"/>
            </a:br>
            <a:r>
              <a:rPr lang="en-GB"/>
              <a:t>Section</a:t>
            </a:r>
            <a:br>
              <a:rPr lang="en-GB"/>
            </a:br>
            <a:r>
              <a:rPr lang="en-GB"/>
              <a:t>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78115D-4140-47E0-8462-BF0DFEB7557B}"/>
              </a:ext>
            </a:extLst>
          </p:cNvPr>
          <p:cNvCxnSpPr>
            <a:cxnSpLocks/>
          </p:cNvCxnSpPr>
          <p:nvPr userDrawn="1"/>
        </p:nvCxnSpPr>
        <p:spPr>
          <a:xfrm>
            <a:off x="7134589" y="4215633"/>
            <a:ext cx="845629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72BAD7-2266-4006-AF73-9ECF441333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46200"/>
            <a:ext cx="4995862" cy="4165600"/>
          </a:xfrm>
        </p:spPr>
        <p:txBody>
          <a:bodyPr anchor="ctr">
            <a:noAutofit/>
          </a:bodyPr>
          <a:lstStyle>
            <a:lvl1pPr marL="0" indent="0" algn="ctr">
              <a:buNone/>
              <a:defRPr sz="27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294904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26499A4-4043-47DB-AB2C-D1EA200BC2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006469 w 6096000"/>
              <a:gd name="connsiteY0" fmla="*/ 4171409 h 6858000"/>
              <a:gd name="connsiteX1" fmla="*/ 2001498 w 6096000"/>
              <a:gd name="connsiteY1" fmla="*/ 6858000 h 6858000"/>
              <a:gd name="connsiteX2" fmla="*/ 11438 w 6096000"/>
              <a:gd name="connsiteY2" fmla="*/ 6858000 h 6858000"/>
              <a:gd name="connsiteX3" fmla="*/ 0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3 h 6858000"/>
              <a:gd name="connsiteX6" fmla="*/ 4876799 w 6096000"/>
              <a:gd name="connsiteY6" fmla="*/ 3 h 6858000"/>
              <a:gd name="connsiteX7" fmla="*/ 6096000 w 6096000"/>
              <a:gd name="connsiteY7" fmla="*/ 3917814 h 6858000"/>
              <a:gd name="connsiteX8" fmla="*/ 6096000 w 6096000"/>
              <a:gd name="connsiteY8" fmla="*/ 6858000 h 6858000"/>
              <a:gd name="connsiteX9" fmla="*/ 2499967 w 6096000"/>
              <a:gd name="connsiteY9" fmla="*/ 6858000 h 6858000"/>
              <a:gd name="connsiteX10" fmla="*/ 0 w 6096000"/>
              <a:gd name="connsiteY10" fmla="*/ 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1006469" y="4171409"/>
                </a:moveTo>
                <a:lnTo>
                  <a:pt x="2001498" y="6858000"/>
                </a:lnTo>
                <a:lnTo>
                  <a:pt x="11438" y="6858000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3"/>
                </a:lnTo>
                <a:lnTo>
                  <a:pt x="4876799" y="3"/>
                </a:lnTo>
                <a:lnTo>
                  <a:pt x="6096000" y="3917814"/>
                </a:lnTo>
                <a:lnTo>
                  <a:pt x="6096000" y="6858000"/>
                </a:lnTo>
                <a:lnTo>
                  <a:pt x="2499967" y="6858000"/>
                </a:lnTo>
                <a:lnTo>
                  <a:pt x="0" y="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4AB99030-BB93-4FF2-A869-BA3B71EF78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4666" y="1972733"/>
            <a:ext cx="4996800" cy="210287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br>
              <a:rPr lang="en-GB"/>
            </a:br>
            <a:r>
              <a:rPr lang="en-GB"/>
              <a:t>Section</a:t>
            </a:r>
            <a:br>
              <a:rPr lang="en-GB"/>
            </a:br>
            <a:r>
              <a:rPr lang="en-GB"/>
              <a:t>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270AE7-CF0E-4E66-ADB1-3B543F3DC697}"/>
              </a:ext>
            </a:extLst>
          </p:cNvPr>
          <p:cNvCxnSpPr>
            <a:cxnSpLocks/>
          </p:cNvCxnSpPr>
          <p:nvPr userDrawn="1"/>
        </p:nvCxnSpPr>
        <p:spPr>
          <a:xfrm>
            <a:off x="972374" y="4234105"/>
            <a:ext cx="845629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5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051C491-8ECC-4BA7-9BEC-F388A5078B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7" y="549275"/>
            <a:ext cx="11160125" cy="7308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 i="0">
                <a:solidFill>
                  <a:schemeClr val="accent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/>
              <a:t>Slide title (can extend to two lines)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BA5998-6F94-43C5-A099-908965AEE99C}"/>
              </a:ext>
            </a:extLst>
          </p:cNvPr>
          <p:cNvCxnSpPr/>
          <p:nvPr userDrawn="1"/>
        </p:nvCxnSpPr>
        <p:spPr>
          <a:xfrm>
            <a:off x="515938" y="1381910"/>
            <a:ext cx="744971" cy="0"/>
          </a:xfrm>
          <a:prstGeom prst="line">
            <a:avLst/>
          </a:prstGeom>
          <a:ln w="57150">
            <a:solidFill>
              <a:srgbClr val="DC42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7F312CC6-D897-4E9E-BF48-6AD769422A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1671780"/>
            <a:ext cx="11160125" cy="4646181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>
              <a:buNone/>
              <a:defRPr sz="1800" b="0" i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content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029646-86D6-4BC1-98FB-EF812D2CE0CA}"/>
              </a:ext>
            </a:extLst>
          </p:cNvPr>
          <p:cNvSpPr txBox="1"/>
          <p:nvPr userDrawn="1"/>
        </p:nvSpPr>
        <p:spPr>
          <a:xfrm>
            <a:off x="470832" y="6476240"/>
            <a:ext cx="34464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/>
              <a:t>For more information, visit </a:t>
            </a:r>
            <a:r>
              <a:rPr lang="en-GB" sz="80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www.ukpact.co.uk</a:t>
            </a:r>
            <a:endParaRPr lang="en-GB" sz="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71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1BF3B-2A20-4427-B70D-74BE11B33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1584960"/>
            <a:ext cx="11160125" cy="47237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add</a:t>
            </a:r>
          </a:p>
          <a:p>
            <a:pPr lvl="1"/>
            <a:r>
              <a:rPr lang="en-GB"/>
              <a:t>Click to add</a:t>
            </a:r>
          </a:p>
          <a:p>
            <a:pPr lvl="2"/>
            <a:r>
              <a:rPr lang="en-GB"/>
              <a:t>Click to add</a:t>
            </a:r>
          </a:p>
          <a:p>
            <a:pPr lvl="3"/>
            <a:r>
              <a:rPr lang="en-GB"/>
              <a:t>Click to add </a:t>
            </a:r>
          </a:p>
        </p:txBody>
      </p:sp>
    </p:spTree>
    <p:extLst>
      <p:ext uri="{BB962C8B-B14F-4D97-AF65-F5344CB8AC3E}">
        <p14:creationId xmlns:p14="http://schemas.microsoft.com/office/powerpoint/2010/main" val="182884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61" r:id="rId2"/>
    <p:sldLayoutId id="2147483660" r:id="rId3"/>
    <p:sldLayoutId id="2147483662" r:id="rId4"/>
    <p:sldLayoutId id="2147483668" r:id="rId5"/>
    <p:sldLayoutId id="2147483697" r:id="rId6"/>
    <p:sldLayoutId id="2147483671" r:id="rId7"/>
    <p:sldLayoutId id="2147483673" r:id="rId8"/>
    <p:sldLayoutId id="2147483670" r:id="rId9"/>
    <p:sldLayoutId id="2147483663" r:id="rId10"/>
    <p:sldLayoutId id="2147483692" r:id="rId11"/>
    <p:sldLayoutId id="2147483693" r:id="rId12"/>
    <p:sldLayoutId id="2147483696" r:id="rId13"/>
    <p:sldLayoutId id="2147483695" r:id="rId14"/>
    <p:sldLayoutId id="2147483685" r:id="rId15"/>
    <p:sldLayoutId id="2147483681" r:id="rId16"/>
    <p:sldLayoutId id="2147483684" r:id="rId17"/>
    <p:sldLayoutId id="2147483680" r:id="rId18"/>
    <p:sldLayoutId id="2147483682" r:id="rId19"/>
    <p:sldLayoutId id="2147483678" r:id="rId20"/>
    <p:sldLayoutId id="2147483677" r:id="rId21"/>
    <p:sldLayoutId id="2147483667" r:id="rId22"/>
    <p:sldLayoutId id="2147483672" r:id="rId23"/>
    <p:sldLayoutId id="2147483698" r:id="rId24"/>
    <p:sldLayoutId id="2147483700" r:id="rId2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206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Clr>
          <a:srgbClr val="002062"/>
        </a:buClr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  <p15:guide id="2" pos="3840">
          <p15:clr>
            <a:srgbClr val="F26B43"/>
          </p15:clr>
        </p15:guide>
        <p15:guide id="3" pos="7355">
          <p15:clr>
            <a:srgbClr val="F26B43"/>
          </p15:clr>
        </p15:guide>
        <p15:guide id="4" orient="horz" pos="346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ukpact.lateral.co.za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mailto:luanne@jacali.net" TargetMode="External"/><Relationship Id="rId2" Type="http://schemas.openxmlformats.org/officeDocument/2006/relationships/hyperlink" Target="mailto:brett@thinka.co.za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mailto:elanie@caelus.co.za" TargetMode="External"/><Relationship Id="rId4" Type="http://schemas.openxmlformats.org/officeDocument/2006/relationships/hyperlink" Target="mailto:flmoni85@gmail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80CCEF-4FBA-4673-BF7C-D4D5177011B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1 September 2026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3B99A-D5DA-4109-AC39-F41D7FAA04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/>
              <a:t>Climate change and the Climate Change Act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595578-4445-8848-8B5B-DE98F91249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0952" y="4282867"/>
            <a:ext cx="5580062" cy="1082674"/>
          </a:xfrm>
        </p:spPr>
        <p:txBody>
          <a:bodyPr>
            <a:normAutofit/>
          </a:bodyPr>
          <a:lstStyle/>
          <a:p>
            <a:r>
              <a:rPr lang="en-ZA" b="1" dirty="0"/>
              <a:t>MP tools and guidelines training workshop</a:t>
            </a:r>
          </a:p>
          <a:p>
            <a:r>
              <a:rPr lang="en-ZA" b="1" dirty="0"/>
              <a:t>Day 2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25724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6701C-C252-A1C3-3D83-26946779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Grayscale scaffolding bars">
            <a:extLst>
              <a:ext uri="{FF2B5EF4-FFF2-40B4-BE49-F238E27FC236}">
                <a16:creationId xmlns:a16="http://schemas.microsoft.com/office/drawing/2014/main" id="{0803838C-C6F6-8850-2A8F-43CBF8BBF1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r="20327"/>
          <a:stretch>
            <a:fillRect/>
          </a:stretch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213172-45E3-DF4A-7006-8A281804B9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/>
              <a:t>Framework for developing inventories</a:t>
            </a:r>
          </a:p>
        </p:txBody>
      </p:sp>
    </p:spTree>
    <p:extLst>
      <p:ext uri="{BB962C8B-B14F-4D97-AF65-F5344CB8AC3E}">
        <p14:creationId xmlns:p14="http://schemas.microsoft.com/office/powerpoint/2010/main" val="893515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3BDA21-F4FE-4CAF-8E3B-F9973EB79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2670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2179BC-08E6-6B75-07EE-6721BEF32111}"/>
              </a:ext>
            </a:extLst>
          </p:cNvPr>
          <p:cNvSpPr txBox="1"/>
          <p:nvPr/>
        </p:nvSpPr>
        <p:spPr>
          <a:xfrm>
            <a:off x="5419473" y="1947279"/>
            <a:ext cx="61009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/>
              <a:t>Provides guidance on community scale inventories.</a:t>
            </a:r>
          </a:p>
          <a:p>
            <a:r>
              <a:rPr lang="en-US" sz="2400"/>
              <a:t>Offers a robust and clear framework that builds on existing methodologies for calculating and reporting city-wide/municipal GHG emissions. </a:t>
            </a:r>
          </a:p>
          <a:p>
            <a:r>
              <a:rPr lang="en-US" sz="2400"/>
              <a:t>Provides clear guidance on how inventory boundaries should be defined.</a:t>
            </a:r>
          </a:p>
          <a:p>
            <a:r>
              <a:rPr lang="en-US" sz="2400"/>
              <a:t>Can be applied for any sub-national area. Province, districts, local municipalities, etc.</a:t>
            </a:r>
          </a:p>
        </p:txBody>
      </p:sp>
    </p:spTree>
    <p:extLst>
      <p:ext uri="{BB962C8B-B14F-4D97-AF65-F5344CB8AC3E}">
        <p14:creationId xmlns:p14="http://schemas.microsoft.com/office/powerpoint/2010/main" val="2842598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36536" y="373626"/>
            <a:ext cx="8686800" cy="6079111"/>
            <a:chOff x="213360" y="502920"/>
            <a:chExt cx="8686800" cy="5903462"/>
          </a:xfrm>
        </p:grpSpPr>
        <p:graphicFrame>
          <p:nvGraphicFramePr>
            <p:cNvPr id="5" name="Content Placeholder 6"/>
            <p:cNvGraphicFramePr>
              <a:graphicFrameLocks/>
            </p:cNvGraphicFramePr>
            <p:nvPr/>
          </p:nvGraphicFramePr>
          <p:xfrm>
            <a:off x="320314" y="630995"/>
            <a:ext cx="8343761" cy="57753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Rectangle 5"/>
            <p:cNvSpPr/>
            <p:nvPr/>
          </p:nvSpPr>
          <p:spPr>
            <a:xfrm>
              <a:off x="213360" y="502920"/>
              <a:ext cx="8686800" cy="1005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123EF8-D778-4A5A-675F-FC0906C4C7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What sectors does the GPC Guidelines cover?</a:t>
            </a:r>
          </a:p>
        </p:txBody>
      </p:sp>
    </p:spTree>
    <p:extLst>
      <p:ext uri="{BB962C8B-B14F-4D97-AF65-F5344CB8AC3E}">
        <p14:creationId xmlns:p14="http://schemas.microsoft.com/office/powerpoint/2010/main" val="269121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DEC63-7FB9-F482-D59C-1C203CDDF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87784F-89C5-6FFC-B30C-695DEEA59F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5560" y="307298"/>
            <a:ext cx="6865253" cy="1063145"/>
          </a:xfrm>
        </p:spPr>
        <p:txBody>
          <a:bodyPr>
            <a:normAutofit/>
          </a:bodyPr>
          <a:lstStyle/>
          <a:p>
            <a:r>
              <a:rPr lang="en-US"/>
              <a:t>What else does the GPC Guidelines cover?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B2910C-5DD4-7448-A0C3-5B3455322B1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4664" r="4651" b="5015"/>
          <a:stretch/>
        </p:blipFill>
        <p:spPr>
          <a:xfrm>
            <a:off x="2995449" y="1103587"/>
            <a:ext cx="8461984" cy="544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49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27FA3A-16AF-9E31-3F2E-154703EE1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27"/>
          <a:stretch>
            <a:fillRect/>
          </a:stretch>
        </p:blipFill>
        <p:spPr>
          <a:xfrm>
            <a:off x="0" y="1646926"/>
            <a:ext cx="12192000" cy="2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9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2C683-ED35-7ACB-ADA7-70F829ED8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4E8B15-0C4F-918F-2375-F57CF82EB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08" r="48696" b="28298"/>
          <a:stretch>
            <a:fillRect/>
          </a:stretch>
        </p:blipFill>
        <p:spPr>
          <a:xfrm>
            <a:off x="808382" y="373911"/>
            <a:ext cx="10893288" cy="3204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C05FEC-EF71-885D-44B3-A5631BD42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48" r="48696" b="-1"/>
          <a:stretch>
            <a:fillRect/>
          </a:stretch>
        </p:blipFill>
        <p:spPr>
          <a:xfrm>
            <a:off x="921025" y="3578087"/>
            <a:ext cx="10893288" cy="201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22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6F95D-4618-C29F-C705-865CED4AA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6131CA-8E30-7112-3982-2905CFA78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2" t="44357" r="16119" b="17909"/>
          <a:stretch>
            <a:fillRect/>
          </a:stretch>
        </p:blipFill>
        <p:spPr>
          <a:xfrm>
            <a:off x="1461052" y="695739"/>
            <a:ext cx="8014252" cy="50715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F506FF-4ACB-1832-8A8D-ACD7E6771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2" t="82837" r="16119" b="-1"/>
          <a:stretch>
            <a:fillRect/>
          </a:stretch>
        </p:blipFill>
        <p:spPr>
          <a:xfrm>
            <a:off x="1461051" y="4237383"/>
            <a:ext cx="8014251" cy="23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82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B4B9D-71CF-27CF-F3FA-C51B02975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85"/>
          <a:stretch>
            <a:fillRect/>
          </a:stretch>
        </p:blipFill>
        <p:spPr>
          <a:xfrm>
            <a:off x="952500" y="416560"/>
            <a:ext cx="102870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58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00C4E-A246-BC4A-0175-9CCCFD346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AACA3-C879-7155-EBF8-8F90AC79B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30"/>
          <a:stretch>
            <a:fillRect/>
          </a:stretch>
        </p:blipFill>
        <p:spPr>
          <a:xfrm>
            <a:off x="369403" y="795129"/>
            <a:ext cx="11482171" cy="35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86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34959-AD65-C75C-C5FD-A0AE86631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56"/>
          <a:stretch>
            <a:fillRect/>
          </a:stretch>
        </p:blipFill>
        <p:spPr>
          <a:xfrm>
            <a:off x="-1" y="1166190"/>
            <a:ext cx="12179509" cy="430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5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F36665-F4CE-5880-7591-3C8EE32C47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Welcome and brief recap</a:t>
            </a:r>
          </a:p>
        </p:txBody>
      </p:sp>
    </p:spTree>
    <p:extLst>
      <p:ext uri="{BB962C8B-B14F-4D97-AF65-F5344CB8AC3E}">
        <p14:creationId xmlns:p14="http://schemas.microsoft.com/office/powerpoint/2010/main" val="3761329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DA18C3-FEB0-40F9-1AE6-0DAC7B343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86"/>
          <a:stretch>
            <a:fillRect/>
          </a:stretch>
        </p:blipFill>
        <p:spPr>
          <a:xfrm>
            <a:off x="0" y="1545627"/>
            <a:ext cx="12192000" cy="274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76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AEEA9-AA98-27AD-2AF3-EC90CF6DE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60A185-6810-DF3E-83D4-6B13666B9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45" r="40323" b="17611"/>
          <a:stretch>
            <a:fillRect/>
          </a:stretch>
        </p:blipFill>
        <p:spPr>
          <a:xfrm>
            <a:off x="399949" y="904567"/>
            <a:ext cx="11392101" cy="386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5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B60D3-E399-9312-B568-A6C2FBC6D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2B1454-CFFC-E848-D4E3-5C9EC5CDF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45791" b="17057"/>
          <a:stretch>
            <a:fillRect/>
          </a:stretch>
        </p:blipFill>
        <p:spPr>
          <a:xfrm>
            <a:off x="1932039" y="657753"/>
            <a:ext cx="8745502" cy="447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85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55B225-9B83-03FD-E945-31AF2B993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67"/>
          <a:stretch>
            <a:fillRect/>
          </a:stretch>
        </p:blipFill>
        <p:spPr>
          <a:xfrm>
            <a:off x="952500" y="1316736"/>
            <a:ext cx="10287000" cy="486460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86BFF-60A9-F221-8269-CF909AF8B7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Scope 2 – electricity consumption</a:t>
            </a:r>
          </a:p>
        </p:txBody>
      </p:sp>
    </p:spTree>
    <p:extLst>
      <p:ext uri="{BB962C8B-B14F-4D97-AF65-F5344CB8AC3E}">
        <p14:creationId xmlns:p14="http://schemas.microsoft.com/office/powerpoint/2010/main" val="3025166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7584FE-915D-3FDB-FF28-E64ECEE1D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18"/>
          <a:stretch>
            <a:fillRect/>
          </a:stretch>
        </p:blipFill>
        <p:spPr>
          <a:xfrm>
            <a:off x="0" y="1326330"/>
            <a:ext cx="12192000" cy="281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08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4865E-F889-48EB-4376-755F5107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1AFA35-5B43-1BCF-1380-7C95F9EAF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76" r="40161" b="16472"/>
          <a:stretch>
            <a:fillRect/>
          </a:stretch>
        </p:blipFill>
        <p:spPr>
          <a:xfrm>
            <a:off x="176981" y="1022555"/>
            <a:ext cx="11548914" cy="403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87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2C9AF-49BB-5CD4-E559-AE68257D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F0324B-EFD5-4767-7A0C-57755EDFD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9" t="46121"/>
          <a:stretch>
            <a:fillRect/>
          </a:stretch>
        </p:blipFill>
        <p:spPr>
          <a:xfrm>
            <a:off x="2408903" y="452283"/>
            <a:ext cx="7374194" cy="55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24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A124-ECD5-93A9-1879-E775A0B0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B9C4D8-5966-5D86-5EA5-655954CC0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57"/>
          <a:stretch>
            <a:fillRect/>
          </a:stretch>
        </p:blipFill>
        <p:spPr>
          <a:xfrm>
            <a:off x="0" y="1287673"/>
            <a:ext cx="12192000" cy="314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65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72D65-DE2A-A7E8-5F88-547912A85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3BAA6F-AB31-C1C8-B24D-1BF923081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90" r="60806" b="13774"/>
          <a:stretch>
            <a:fillRect/>
          </a:stretch>
        </p:blipFill>
        <p:spPr>
          <a:xfrm>
            <a:off x="1011083" y="187796"/>
            <a:ext cx="9615948" cy="48079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8952C5-22A5-1AC8-0216-10172784A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19"/>
          <a:stretch>
            <a:fillRect/>
          </a:stretch>
        </p:blipFill>
        <p:spPr>
          <a:xfrm>
            <a:off x="764045" y="5110480"/>
            <a:ext cx="10287000" cy="174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72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CC0D-28D4-61A9-34C9-E9CA2A6E5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D3B90D-39B5-E48D-1E1E-F3F0BFC3C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90" r="60806" b="13774"/>
          <a:stretch>
            <a:fillRect/>
          </a:stretch>
        </p:blipFill>
        <p:spPr>
          <a:xfrm>
            <a:off x="1011083" y="187796"/>
            <a:ext cx="9615948" cy="4807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41F56-E3CA-DD7D-1644-B3B792550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17778" r="11673" b="72330"/>
          <a:stretch>
            <a:fillRect/>
          </a:stretch>
        </p:blipFill>
        <p:spPr>
          <a:xfrm>
            <a:off x="685692" y="5142271"/>
            <a:ext cx="10820615" cy="8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5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411146-6074-4DAA-8D4B-8F5D2D21D1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25353" y="2780219"/>
            <a:ext cx="4808029" cy="1295388"/>
          </a:xfrm>
        </p:spPr>
        <p:txBody>
          <a:bodyPr>
            <a:normAutofit/>
          </a:bodyPr>
          <a:lstStyle/>
          <a:p>
            <a:r>
              <a:rPr lang="en-GB"/>
              <a:t>Objectives of today’s workshop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4B6ED-91D5-410F-8FB3-117056F35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0630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623FF-9195-9682-0DBD-164FADD1A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68CDC9-D5DB-F200-AA18-4D011CC91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4" t="51333" b="14352"/>
          <a:stretch>
            <a:fillRect/>
          </a:stretch>
        </p:blipFill>
        <p:spPr>
          <a:xfrm>
            <a:off x="382264" y="1219201"/>
            <a:ext cx="11603258" cy="366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97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EB315-DA9B-4A9F-E6EF-E9FE09EF1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D3C3FE-8EA2-3F14-2BFE-598092D256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8436"/>
          <a:stretch>
            <a:fillRect/>
          </a:stretch>
        </p:blipFill>
        <p:spPr>
          <a:xfrm>
            <a:off x="993666" y="265471"/>
            <a:ext cx="10204667" cy="35079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1FEBC1-B19C-8CF6-FA68-E2B991DBE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41" b="12842"/>
          <a:stretch>
            <a:fillRect/>
          </a:stretch>
        </p:blipFill>
        <p:spPr>
          <a:xfrm>
            <a:off x="627404" y="3522231"/>
            <a:ext cx="10570929" cy="273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Child sitting on the road">
            <a:extLst>
              <a:ext uri="{FF2B5EF4-FFF2-40B4-BE49-F238E27FC236}">
                <a16:creationId xmlns:a16="http://schemas.microsoft.com/office/drawing/2014/main" id="{5288B5EA-15AD-05E8-7254-8AF2EFF6DD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5" r="22095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DDB49-30F9-833E-A21F-9658C45FAB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/>
              <a:t>Exercise 1</a:t>
            </a:r>
          </a:p>
        </p:txBody>
      </p:sp>
    </p:spTree>
    <p:extLst>
      <p:ext uri="{BB962C8B-B14F-4D97-AF65-F5344CB8AC3E}">
        <p14:creationId xmlns:p14="http://schemas.microsoft.com/office/powerpoint/2010/main" val="440422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90D2B4-AB43-DCC6-0FCA-A2C6D79A52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Break-out group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6C5C5-9A61-EE7A-FA76-DD145949F9F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ZA" dirty="0"/>
              <a:t>Look at the package of information and locate Exercise 1 on categories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Complete the table by matching the activities to the categories in each sector</a:t>
            </a:r>
          </a:p>
          <a:p>
            <a:r>
              <a:rPr lang="en-ZA" dirty="0"/>
              <a:t>Report back to the group</a:t>
            </a:r>
          </a:p>
        </p:txBody>
      </p:sp>
      <p:pic>
        <p:nvPicPr>
          <p:cNvPr id="5" name="Graphic 4" descr="Stopwatch with solid fill">
            <a:extLst>
              <a:ext uri="{FF2B5EF4-FFF2-40B4-BE49-F238E27FC236}">
                <a16:creationId xmlns:a16="http://schemas.microsoft.com/office/drawing/2014/main" id="{001E6B01-8A3E-4FFF-0E69-434ACC8F89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45168" y="2243328"/>
            <a:ext cx="2100072" cy="21000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6C1288-CDFE-F91F-D73A-95148DA1BE37}"/>
              </a:ext>
            </a:extLst>
          </p:cNvPr>
          <p:cNvSpPr txBox="1"/>
          <p:nvPr/>
        </p:nvSpPr>
        <p:spPr>
          <a:xfrm>
            <a:off x="9555480" y="4343400"/>
            <a:ext cx="188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b="1" dirty="0">
                <a:solidFill>
                  <a:schemeClr val="bg1"/>
                </a:solidFill>
              </a:rPr>
              <a:t>20 min</a:t>
            </a:r>
          </a:p>
        </p:txBody>
      </p:sp>
    </p:spTree>
    <p:extLst>
      <p:ext uri="{BB962C8B-B14F-4D97-AF65-F5344CB8AC3E}">
        <p14:creationId xmlns:p14="http://schemas.microsoft.com/office/powerpoint/2010/main" val="3369455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B923B5-D3D9-0D53-2C25-EAE54D167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7" y="1094239"/>
            <a:ext cx="6990093" cy="5763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8FBC32-FA42-8BEF-CFDC-8CC25F936CDA}"/>
              </a:ext>
            </a:extLst>
          </p:cNvPr>
          <p:cNvSpPr txBox="1"/>
          <p:nvPr/>
        </p:nvSpPr>
        <p:spPr>
          <a:xfrm>
            <a:off x="7968500" y="2020824"/>
            <a:ext cx="422350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Residential buildings (RB)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Commercial buildings and facilities (CBF)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Institutional buildings and facilities (IBF)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Manufacturing industries and construction (MIC)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Energy industries (EI)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Agriculture, forestry and fishing activities (AFF)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Non-specified sources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Fugitive emissions (FE)</a:t>
            </a:r>
            <a:endParaRPr lang="en-ZA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73E741-F847-D6E2-9884-F088204BEB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Stationary energy</a:t>
            </a:r>
          </a:p>
        </p:txBody>
      </p:sp>
    </p:spTree>
    <p:extLst>
      <p:ext uri="{BB962C8B-B14F-4D97-AF65-F5344CB8AC3E}">
        <p14:creationId xmlns:p14="http://schemas.microsoft.com/office/powerpoint/2010/main" val="15333325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98B2C5-FD79-5CB2-63B5-D013F065A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561" y="1123174"/>
            <a:ext cx="7634259" cy="57348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C5B737-A61F-6DA1-8690-4F184FEE2837}"/>
              </a:ext>
            </a:extLst>
          </p:cNvPr>
          <p:cNvSpPr txBox="1"/>
          <p:nvPr/>
        </p:nvSpPr>
        <p:spPr>
          <a:xfrm>
            <a:off x="8741820" y="1726970"/>
            <a:ext cx="3395002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On-road transportation (ONR)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Railways ®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Waterborne transportation (W)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Aviation (A)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Off-road transportation (OFFR)</a:t>
            </a:r>
            <a:endParaRPr lang="en-ZA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F53658-844F-DC21-0700-1AA6345CB7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806908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4292AB-EFB6-B864-7AE5-90AECBA08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60" y="1179576"/>
            <a:ext cx="7356104" cy="55962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4A97AE-9E11-B390-1B30-59834247817A}"/>
              </a:ext>
            </a:extLst>
          </p:cNvPr>
          <p:cNvSpPr txBox="1"/>
          <p:nvPr/>
        </p:nvSpPr>
        <p:spPr>
          <a:xfrm>
            <a:off x="8340437" y="2559707"/>
            <a:ext cx="3592483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Solid waste disposal (SWD)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Biological treatment of waste (BT)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Incineration and open burning (IOB)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Wastewater treatment and discharge (WWTD)</a:t>
            </a:r>
            <a:endParaRPr lang="en-ZA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7D429-C1BB-BD28-4532-FD5491CEA0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Waste</a:t>
            </a:r>
          </a:p>
        </p:txBody>
      </p:sp>
    </p:spTree>
    <p:extLst>
      <p:ext uri="{BB962C8B-B14F-4D97-AF65-F5344CB8AC3E}">
        <p14:creationId xmlns:p14="http://schemas.microsoft.com/office/powerpoint/2010/main" val="30502971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2CB8FB-3789-B857-973F-86295A07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01" y="1643577"/>
            <a:ext cx="7772400" cy="43510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AC8A12-A3CB-EBC2-399B-C3E17E060BD9}"/>
              </a:ext>
            </a:extLst>
          </p:cNvPr>
          <p:cNvSpPr txBox="1"/>
          <p:nvPr/>
        </p:nvSpPr>
        <p:spPr>
          <a:xfrm>
            <a:off x="8278131" y="2072815"/>
            <a:ext cx="3791949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Livestock (enteric fermentation) (EF)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Livestock (manure management) (MM)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ZA" sz="16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Managed soils (MS)</a:t>
            </a:r>
            <a:endParaRPr lang="en-ZA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79D8CE-1AD8-1776-5593-7E32EC9654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Agriculture</a:t>
            </a:r>
          </a:p>
        </p:txBody>
      </p:sp>
    </p:spTree>
    <p:extLst>
      <p:ext uri="{BB962C8B-B14F-4D97-AF65-F5344CB8AC3E}">
        <p14:creationId xmlns:p14="http://schemas.microsoft.com/office/powerpoint/2010/main" val="206955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660B7-C22B-AADD-4DB5-9327F75CC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EB7F93-A6A1-3D96-E73A-F97FA9A279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25353" y="2780219"/>
            <a:ext cx="4808029" cy="1295388"/>
          </a:xfrm>
        </p:spPr>
        <p:txBody>
          <a:bodyPr>
            <a:normAutofit/>
          </a:bodyPr>
          <a:lstStyle/>
          <a:p>
            <a:pPr lvl="0"/>
            <a:r>
              <a:rPr lang="en-US"/>
              <a:t>Data collection guideline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70675-49D9-8D63-03FE-BA240C2320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A85AEC-00A0-808C-3185-8F46BDC24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03" y="0"/>
            <a:ext cx="1441697" cy="147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556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A75FE-ECE6-967B-CD66-FA2E8DE745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Structure of the guidance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4A613D-BA02-576B-E51A-0F8E3E448B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65" y="1474839"/>
            <a:ext cx="11256315" cy="46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93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088406-E822-EE45-5BB4-91351A5BC3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44CC-1BB4-EA33-6580-C398F4A9B4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Improve the understanding and purpose of a GHG inventory – community and local government operational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Build capacity on compiling a municipal and provincial GHG inventory 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 dirty="0">
                <a:latin typeface="+mn-lt"/>
              </a:rPr>
              <a:t>Taking everyone through the developed data collection guidance document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 dirty="0">
                <a:latin typeface="+mn-lt"/>
              </a:rPr>
              <a:t>Completing exercises on how to collect, utilise, adapt and quality check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 dirty="0">
                <a:latin typeface="+mn-lt"/>
              </a:rPr>
              <a:t>Taking everyone through the developed GHG inventory tool for municipalities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 dirty="0">
                <a:latin typeface="+mn-lt"/>
              </a:rPr>
              <a:t>Completing exercises on how to input activity data and interpret output data in the GHG inventory tool.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Process will also be used to pilot and refine the data collection guidance and inventory tool 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 b="1" dirty="0">
                <a:latin typeface="+mn-lt"/>
              </a:rPr>
              <a:t>Learning from you </a:t>
            </a:r>
            <a:r>
              <a:rPr lang="en-ZA" sz="1600" dirty="0">
                <a:latin typeface="+mn-lt"/>
              </a:rPr>
              <a:t>what the needs are and what the data sources 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>
                <a:latin typeface="+mn-lt"/>
              </a:rPr>
              <a:t>Allocate responsibilities to individuals for collecting data for the: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dirty="0">
                <a:latin typeface="+mn-lt"/>
              </a:rPr>
              <a:t>District inventories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dirty="0">
                <a:latin typeface="+mn-lt"/>
              </a:rPr>
              <a:t>Provincial 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So please ask questions! Let us know when you don’t understand or where you think additional information is needed</a:t>
            </a:r>
          </a:p>
        </p:txBody>
      </p:sp>
    </p:spTree>
    <p:extLst>
      <p:ext uri="{BB962C8B-B14F-4D97-AF65-F5344CB8AC3E}">
        <p14:creationId xmlns:p14="http://schemas.microsoft.com/office/powerpoint/2010/main" val="15765207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1AE5B-0C10-4F19-107B-5DE66C7D7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73C8B-2373-0CE3-B854-BF0DC693C3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What is a GHG inventory?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What is the GHG inventory boundary?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What type of information is required to compile a GHG inventory?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D1D1B2-21B4-017B-A7BF-D9A8C0F485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GHG inventories and their compilation requirements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6D9F064-D231-5F42-C485-5E9F40795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5" t="3103" r="73552" b="9216"/>
          <a:stretch>
            <a:fillRect/>
          </a:stretch>
        </p:blipFill>
        <p:spPr>
          <a:xfrm>
            <a:off x="8416212" y="220135"/>
            <a:ext cx="1913287" cy="612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58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0925F-93F1-DCAB-488B-07AF6A812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ngled view of a part of a maze">
            <a:extLst>
              <a:ext uri="{FF2B5EF4-FFF2-40B4-BE49-F238E27FC236}">
                <a16:creationId xmlns:a16="http://schemas.microsoft.com/office/drawing/2014/main" id="{DB5FC6BC-6CEE-727D-3592-38D716BC95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2" r="20322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A3ACE-1843-7671-D0A0-B086E890F2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/>
              <a:t>Inventory boundary</a:t>
            </a:r>
          </a:p>
        </p:txBody>
      </p:sp>
    </p:spTree>
    <p:extLst>
      <p:ext uri="{BB962C8B-B14F-4D97-AF65-F5344CB8AC3E}">
        <p14:creationId xmlns:p14="http://schemas.microsoft.com/office/powerpoint/2010/main" val="1128797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FE14840-CB0E-5F21-119B-E59A1CB1977B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210" y="39687"/>
            <a:ext cx="10166350" cy="67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801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6CE26-3706-099A-D598-76DAB369A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A5B251-7AD8-522E-703A-5B7D5DFB71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Types of emission inventories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7B5BF-0F62-08D0-3F2B-B4A2CB4F0B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9" y="1671780"/>
            <a:ext cx="8021669" cy="464618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/>
              <a:t>Local government operations inventory </a:t>
            </a:r>
            <a:r>
              <a:rPr lang="en-ZA"/>
              <a:t>includes the</a:t>
            </a:r>
            <a:r>
              <a:rPr lang="en-ZA" sz="1600">
                <a:latin typeface="+mn-lt"/>
              </a:rPr>
              <a:t> emissions for which the municipality/district or province is directly accountable and can reduce through operational decisions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>
                <a:latin typeface="+mn-lt"/>
              </a:rPr>
              <a:t>This will be different for each municipality/district/province as each have their own building, vehicles, etc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/>
          </a:p>
          <a:p>
            <a:endParaRPr lang="en-ZA"/>
          </a:p>
        </p:txBody>
      </p:sp>
      <p:pic>
        <p:nvPicPr>
          <p:cNvPr id="5" name="Graphic 4" descr="Footprints with solid fill">
            <a:extLst>
              <a:ext uri="{FF2B5EF4-FFF2-40B4-BE49-F238E27FC236}">
                <a16:creationId xmlns:a16="http://schemas.microsoft.com/office/drawing/2014/main" id="{EBF2A3EE-80F6-FEEA-AC02-3F41F81D6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53740" y="1958654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185A32-485F-259C-F23B-3FC7BA5CB5B7}"/>
              </a:ext>
            </a:extLst>
          </p:cNvPr>
          <p:cNvSpPr txBox="1"/>
          <p:nvPr/>
        </p:nvSpPr>
        <p:spPr>
          <a:xfrm>
            <a:off x="9868140" y="260031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i="1"/>
              <a:t>Carbon footprint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768A16-6F04-4422-DD5C-FE8B7401C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" t="48523" r="2062" b="3423"/>
          <a:stretch>
            <a:fillRect/>
          </a:stretch>
        </p:blipFill>
        <p:spPr>
          <a:xfrm>
            <a:off x="1966452" y="3264674"/>
            <a:ext cx="8705894" cy="291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11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202BA-90DA-D839-5011-69FAB3E37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8A59C8-1B07-AA99-031E-26CDD9D1F6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Types of emission inventories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D15CB-AD21-AE78-5538-3B1C22408C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0306" y="1770396"/>
            <a:ext cx="3331424" cy="453832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/>
              <a:t>Community inventory </a:t>
            </a:r>
            <a:r>
              <a:rPr lang="en-ZA"/>
              <a:t>includes all GHG’s occurring within the municipal boundary.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As the community inventory is broad and covers all activities the community inventory for each municipality in a district can be added to form the district inventory.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In turn the district community inventories can be added to form the provincial inventory.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BC147B-3AF7-2AA6-030B-A9560E602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107" y="1406013"/>
            <a:ext cx="7629087" cy="508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95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7106-A173-FD0B-DC15-07C4969CF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7EAC47-77CC-0ABB-1E79-2DCEAB20DB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Test your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5EC8B-E9FD-B7FF-0871-BF24703A8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9" y="1524001"/>
            <a:ext cx="6907416" cy="4984954"/>
          </a:xfrm>
        </p:spPr>
        <p:txBody>
          <a:bodyPr>
            <a:normAutofit/>
          </a:bodyPr>
          <a:lstStyle/>
          <a:p>
            <a:pPr marL="0" lvl="2">
              <a:spcBef>
                <a:spcPts val="1000"/>
              </a:spcBef>
              <a:buClr>
                <a:srgbClr val="002062"/>
              </a:buClr>
            </a:pPr>
            <a:r>
              <a:rPr lang="en-ZA" sz="1900" dirty="0">
                <a:latin typeface="+mn-lt"/>
              </a:rPr>
              <a:t>Which of these are included in a Local Government Operations inventory? (Can select more than 1 answer)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Residential emissions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Private passenger transport emissions 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Wastewater treatment emissions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Street lights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Livestock emissions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Fertiliser emissions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Waste emissions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Railway emissions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Emissions from croplands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r>
              <a:rPr lang="en-ZA" sz="1700" dirty="0">
                <a:latin typeface="+mn-lt"/>
              </a:rPr>
              <a:t>Emissions from municipal buildings </a:t>
            </a:r>
          </a:p>
          <a:p>
            <a:pPr marL="285750" lvl="2" indent="-285750">
              <a:spcBef>
                <a:spcPts val="1000"/>
              </a:spcBef>
              <a:buClr>
                <a:srgbClr val="002062"/>
              </a:buClr>
              <a:buFont typeface="Arial" panose="020B0604020202020204" pitchFamily="34" charset="0"/>
              <a:buChar char="•"/>
            </a:pPr>
            <a:endParaRPr lang="en-ZA" sz="1700" dirty="0">
              <a:latin typeface="+mn-lt"/>
            </a:endParaRPr>
          </a:p>
          <a:p>
            <a:pPr marL="0" lvl="2">
              <a:spcBef>
                <a:spcPts val="1000"/>
              </a:spcBef>
              <a:buClr>
                <a:srgbClr val="002062"/>
              </a:buClr>
            </a:pPr>
            <a:endParaRPr lang="en-ZA" dirty="0">
              <a:latin typeface="+mn-lt"/>
            </a:endParaRPr>
          </a:p>
          <a:p>
            <a:endParaRPr lang="en-ZA" dirty="0"/>
          </a:p>
        </p:txBody>
      </p:sp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19DD274B-38CC-20CE-3273-DA4B38C0FE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85249" y="2042532"/>
            <a:ext cx="2189356" cy="2189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18FF41-2052-101C-44D2-7991D39C6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739" y="2333197"/>
            <a:ext cx="32258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4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2C5AE-FDD2-860E-10C2-54CB8C009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Numbers and symbols">
            <a:extLst>
              <a:ext uri="{FF2B5EF4-FFF2-40B4-BE49-F238E27FC236}">
                <a16:creationId xmlns:a16="http://schemas.microsoft.com/office/drawing/2014/main" id="{6ECCC781-62EF-96E1-E5F1-CB5F4BF4BB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0" r="20410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E1BC4-DAF8-7966-6FA7-FC32C5607A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/>
              <a:t>Inventory requirements</a:t>
            </a:r>
          </a:p>
        </p:txBody>
      </p:sp>
    </p:spTree>
    <p:extLst>
      <p:ext uri="{BB962C8B-B14F-4D97-AF65-F5344CB8AC3E}">
        <p14:creationId xmlns:p14="http://schemas.microsoft.com/office/powerpoint/2010/main" val="3859466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5CD2F8-D91C-BFD2-570D-DB83545BCF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Information required for an inventory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99A2DCD-7003-9728-F033-CB7180922D2E}"/>
              </a:ext>
            </a:extLst>
          </p:cNvPr>
          <p:cNvSpPr/>
          <p:nvPr/>
        </p:nvSpPr>
        <p:spPr>
          <a:xfrm>
            <a:off x="4777906" y="4698484"/>
            <a:ext cx="457200" cy="66040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B6C6DB-5BB2-4118-3702-F03F0D17C5B9}"/>
              </a:ext>
            </a:extLst>
          </p:cNvPr>
          <p:cNvSpPr txBox="1"/>
          <p:nvPr/>
        </p:nvSpPr>
        <p:spPr>
          <a:xfrm>
            <a:off x="3195152" y="5358884"/>
            <a:ext cx="3460798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867"/>
              <a:t>Input data which needs to be sourced for each inventory – usually varies annually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32AD03-0892-28BD-7BDD-E5911257CD6A}"/>
              </a:ext>
            </a:extLst>
          </p:cNvPr>
          <p:cNvSpPr txBox="1"/>
          <p:nvPr/>
        </p:nvSpPr>
        <p:spPr>
          <a:xfrm>
            <a:off x="7459580" y="5069336"/>
            <a:ext cx="3935572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867"/>
              <a:t>Can be sourced from IPCC Guidelines, SA GHG Inventory, Technical Guidelines or international 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4BCA64-41D3-1B32-C09E-01A7BE2B2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629" y="6009714"/>
            <a:ext cx="1908643" cy="8482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0E8C0F-10E5-A544-DF0E-204D47724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698" y="6009714"/>
            <a:ext cx="1908643" cy="798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E1AE0A-32B0-8B38-41C0-0CCD92AB6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6" b="16607"/>
          <a:stretch>
            <a:fillRect/>
          </a:stretch>
        </p:blipFill>
        <p:spPr>
          <a:xfrm>
            <a:off x="1621922" y="1275719"/>
            <a:ext cx="7485647" cy="3454286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D42FF9DE-3F50-D6EA-8655-1F8D3229061F}"/>
              </a:ext>
            </a:extLst>
          </p:cNvPr>
          <p:cNvSpPr/>
          <p:nvPr/>
        </p:nvSpPr>
        <p:spPr>
          <a:xfrm>
            <a:off x="7813574" y="4613425"/>
            <a:ext cx="457200" cy="487706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200"/>
          </a:p>
        </p:txBody>
      </p:sp>
    </p:spTree>
    <p:extLst>
      <p:ext uri="{BB962C8B-B14F-4D97-AF65-F5344CB8AC3E}">
        <p14:creationId xmlns:p14="http://schemas.microsoft.com/office/powerpoint/2010/main" val="18766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5BDF1B-5E3B-1EBB-01CA-FF433372E7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Activity data requirements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544F0D-E7D3-8F8E-1E86-CC956A463F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16" b="61345"/>
          <a:stretch>
            <a:fillRect/>
          </a:stretch>
        </p:blipFill>
        <p:spPr>
          <a:xfrm>
            <a:off x="190004" y="1544428"/>
            <a:ext cx="6012953" cy="4559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833F7A-2BF1-47B4-136C-5D77EEF05E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962" r="23896"/>
          <a:stretch>
            <a:fillRect/>
          </a:stretch>
        </p:blipFill>
        <p:spPr>
          <a:xfrm>
            <a:off x="6757060" y="549275"/>
            <a:ext cx="5153891" cy="62952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4BBED6-FA09-CAD3-393C-BF2EBFE41F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616" b="95961"/>
          <a:stretch>
            <a:fillRect/>
          </a:stretch>
        </p:blipFill>
        <p:spPr>
          <a:xfrm>
            <a:off x="6757060" y="140975"/>
            <a:ext cx="5153891" cy="408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21301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3F2AC2-F1DF-CDE6-0950-099B0C5B0D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Data collection templates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479EDB-76A9-7F4B-6CC0-04EE753A0C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003" y="555404"/>
            <a:ext cx="2238375" cy="9525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9ED2349-A87B-2B6A-55CB-74DB1AF615D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rcRect l="1360" t="26863" r="5055"/>
          <a:stretch>
            <a:fillRect/>
          </a:stretch>
        </p:blipFill>
        <p:spPr>
          <a:xfrm>
            <a:off x="388836" y="1507904"/>
            <a:ext cx="11414325" cy="4794692"/>
          </a:xfrm>
          <a:prstGeom prst="rect">
            <a:avLst/>
          </a:prstGeom>
        </p:spPr>
      </p:pic>
      <p:sp>
        <p:nvSpPr>
          <p:cNvPr id="5" name="TextBox 4">
            <a:hlinkClick r:id="rId4"/>
            <a:extLst>
              <a:ext uri="{FF2B5EF4-FFF2-40B4-BE49-F238E27FC236}">
                <a16:creationId xmlns:a16="http://schemas.microsoft.com/office/drawing/2014/main" id="{019A8EE5-BE75-3F4E-BBE7-96E5E7702B02}"/>
              </a:ext>
            </a:extLst>
          </p:cNvPr>
          <p:cNvSpPr txBox="1"/>
          <p:nvPr/>
        </p:nvSpPr>
        <p:spPr>
          <a:xfrm>
            <a:off x="3048000" y="32467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dirty="0">
                <a:hlinkClick r:id="rId4"/>
              </a:rPr>
              <a:t>UK PACT</a:t>
            </a:r>
            <a:endParaRPr lang="en-Z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A51D18-60AA-FAA7-ECA6-919A4ED31BBA}"/>
              </a:ext>
            </a:extLst>
          </p:cNvPr>
          <p:cNvSpPr txBox="1"/>
          <p:nvPr/>
        </p:nvSpPr>
        <p:spPr>
          <a:xfrm>
            <a:off x="4969741" y="1031654"/>
            <a:ext cx="3427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dirty="0">
                <a:hlinkClick r:id="rId4"/>
              </a:rPr>
              <a:t>https://ukpact.lateral.co.za/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514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2573-F257-5C12-5E8C-743D0C7AB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F07B95-2A23-C11B-10DC-5B62A44A26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25353" y="2780219"/>
            <a:ext cx="4808029" cy="1295388"/>
          </a:xfrm>
        </p:spPr>
        <p:txBody>
          <a:bodyPr>
            <a:normAutofit/>
          </a:bodyPr>
          <a:lstStyle/>
          <a:p>
            <a:pPr lvl="0"/>
            <a:r>
              <a:rPr lang="en-US"/>
              <a:t>Overview of GHG inventories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EF4ED-C562-7C48-BC02-5EAE8EC656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140E6F-F52E-C6F5-E429-65BFCE97E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2791" y="0"/>
            <a:ext cx="1869209" cy="190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116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tock exchange numbers">
            <a:extLst>
              <a:ext uri="{FF2B5EF4-FFF2-40B4-BE49-F238E27FC236}">
                <a16:creationId xmlns:a16="http://schemas.microsoft.com/office/drawing/2014/main" id="{0577550B-FD19-B4D4-EDB7-0E44EBB33C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8" r="20378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D5CAE-570B-38AE-E053-8BCC0A4A16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/>
              <a:t>Types of activity data</a:t>
            </a:r>
          </a:p>
        </p:txBody>
      </p:sp>
    </p:spTree>
    <p:extLst>
      <p:ext uri="{BB962C8B-B14F-4D97-AF65-F5344CB8AC3E}">
        <p14:creationId xmlns:p14="http://schemas.microsoft.com/office/powerpoint/2010/main" val="39579106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EE2920-0474-3B08-78D6-0E62E3D6D5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Types of activity data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38F0F2-FC3D-B438-06C8-47A715FD3F6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13840" y="1260884"/>
            <a:ext cx="9380511" cy="559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66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067AD7-9716-C34D-8843-0A69239B40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Approaches to compile a GHG inventory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B0A499-07CF-FC29-D42F-2F1BE28AF53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75" y="1280159"/>
            <a:ext cx="8361315" cy="557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661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8D83FA-A0CF-80CB-8A03-4E212467B1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Data collection approaches and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959E4-3D83-2541-EB0A-33A767EC51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8" y="1671292"/>
            <a:ext cx="7851313" cy="46476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>
                <a:latin typeface="+mn-lt"/>
              </a:rPr>
              <a:t>Data collected at the local level (within your jurisdiction)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+mn-lt"/>
              </a:rPr>
              <a:t>Examples: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Actual fuel purchase records from local companies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Metered electricity consumption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Vehicle mileage logs from municipal fleets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Waste quantities measured at local landfills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Production data reported by industries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Local livestock 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2000">
                <a:latin typeface="+mn-lt"/>
              </a:rPr>
              <a:t>Collecting local level data is resource intensive but generally has a high accuracy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sz="1400" i="1">
              <a:latin typeface="+mn-lt"/>
            </a:endParaRPr>
          </a:p>
        </p:txBody>
      </p:sp>
      <p:pic>
        <p:nvPicPr>
          <p:cNvPr id="4" name="Graphic 3" descr="Upward trend">
            <a:extLst>
              <a:ext uri="{FF2B5EF4-FFF2-40B4-BE49-F238E27FC236}">
                <a16:creationId xmlns:a16="http://schemas.microsoft.com/office/drawing/2014/main" id="{6D8DB633-11F8-BCE9-1396-F5539303D7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0076" y="2817169"/>
            <a:ext cx="2236611" cy="223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77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0F729-DD5F-B50C-12B6-596D1A9CF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A78EDB-DAF0-1114-E8DC-71E506628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Data collection approaches and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E5107-1F04-F564-78F5-DD3EAA1DDF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8" y="1602657"/>
            <a:ext cx="7851313" cy="494562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>
                <a:latin typeface="+mn-lt"/>
              </a:rPr>
              <a:t>As local level data collection is resource intensive it not often collected at this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>
                <a:latin typeface="+mn-lt"/>
              </a:rPr>
              <a:t>Data is more often available at the provincial or national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>
                <a:latin typeface="+mn-lt"/>
              </a:rPr>
              <a:t>If local level data is not available then provincial or national level data can be </a:t>
            </a:r>
            <a:r>
              <a:rPr lang="en-ZA" sz="2000" b="1">
                <a:latin typeface="+mn-lt"/>
              </a:rPr>
              <a:t>scaled down </a:t>
            </a:r>
            <a:r>
              <a:rPr lang="en-ZA" sz="2000">
                <a:latin typeface="+mn-lt"/>
              </a:rPr>
              <a:t>to district or municipal level using a related data set, such as:</a:t>
            </a:r>
            <a:endParaRPr lang="en-US" sz="200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National average fuel use scaled by local population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Provincial electricity consumption adjusted by number of households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Regional waste generation rates multiplied by local population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National livestock statistics scaled by agricultural land area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i="1">
                <a:latin typeface="+mn-lt"/>
              </a:rPr>
              <a:t>Industry production estimated using employment numbers or economic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>
                <a:latin typeface="+mn-lt"/>
              </a:rPr>
              <a:t>This data is less accurate than actual local level data</a:t>
            </a:r>
          </a:p>
        </p:txBody>
      </p:sp>
      <p:pic>
        <p:nvPicPr>
          <p:cNvPr id="4" name="Graphic 3" descr="Upward trend">
            <a:extLst>
              <a:ext uri="{FF2B5EF4-FFF2-40B4-BE49-F238E27FC236}">
                <a16:creationId xmlns:a16="http://schemas.microsoft.com/office/drawing/2014/main" id="{51B5E8D1-13CF-07DA-7016-8DF158AC35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0076" y="2817169"/>
            <a:ext cx="2236611" cy="223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378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5CDC5E5-D561-9205-1723-6FBBA313D03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09" y="201612"/>
            <a:ext cx="9309666" cy="645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17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3B7B5-4DA5-BA83-AA7E-8150D3521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045E6-5D07-ADEC-AA13-72DA7EE94C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Activity data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Data collection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Collecting and preparing data for input to the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/>
              <a:t>Sectoral data collection guidance: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>
                <a:latin typeface="+mn-lt"/>
              </a:rPr>
              <a:t>Stationary energy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>
                <a:latin typeface="+mn-lt"/>
              </a:rPr>
              <a:t>Transportation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>
                <a:latin typeface="+mn-lt"/>
              </a:rPr>
              <a:t>Waste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sz="1600">
                <a:latin typeface="+mn-lt"/>
              </a:rPr>
              <a:t>Agriculture, Forestry and Other Land Use</a:t>
            </a:r>
            <a:endParaRPr lang="en-ZA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E5B140-2BA9-498E-FA96-B2EA9B4246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Collecting and sourcing activity data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1E51A5B4-CD73-936C-2037-4A9AB605D1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7" t="2756" r="46834" b="2901"/>
          <a:stretch>
            <a:fillRect/>
          </a:stretch>
        </p:blipFill>
        <p:spPr>
          <a:xfrm>
            <a:off x="8158128" y="360704"/>
            <a:ext cx="1717391" cy="591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138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97F78-FAFD-BFE4-0096-414EF47D7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Child sitting on the road">
            <a:extLst>
              <a:ext uri="{FF2B5EF4-FFF2-40B4-BE49-F238E27FC236}">
                <a16:creationId xmlns:a16="http://schemas.microsoft.com/office/drawing/2014/main" id="{B941A85F-C99F-864B-8ED0-F6ECD4B716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5" r="22095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828F6-1EC2-23FB-E35A-B7B4D5714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 dirty="0"/>
              <a:t>Exercise 2</a:t>
            </a:r>
          </a:p>
        </p:txBody>
      </p:sp>
    </p:spTree>
    <p:extLst>
      <p:ext uri="{BB962C8B-B14F-4D97-AF65-F5344CB8AC3E}">
        <p14:creationId xmlns:p14="http://schemas.microsoft.com/office/powerpoint/2010/main" val="1176603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45943-671C-83FC-BAA5-4362F47BD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0D2F8E-DEBA-873A-31CF-8A4DB79C2D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Break-out group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32E36-B247-D779-0DB8-DEE07E26D2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9" y="1671292"/>
            <a:ext cx="6818311" cy="486285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34000"/>
              </a:lnSpc>
            </a:pPr>
            <a:r>
              <a:rPr lang="en-ZA" dirty="0"/>
              <a:t>A sheet showing the type of activity data needed for each category within each sector is provided.</a:t>
            </a:r>
          </a:p>
          <a:p>
            <a:endParaRPr lang="en-ZA" dirty="0"/>
          </a:p>
          <a:p>
            <a:r>
              <a:rPr lang="en-ZA" dirty="0"/>
              <a:t>Participants work in groups to identify: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What type of information or activity data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Data sources for the activity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Indicate if data source is at municipal, district or provincial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Indicate if there are data gaps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Consider all categories</a:t>
            </a:r>
          </a:p>
          <a:p>
            <a:endParaRPr lang="en-ZA" b="1" dirty="0"/>
          </a:p>
          <a:p>
            <a:pPr>
              <a:lnSpc>
                <a:spcPct val="134000"/>
              </a:lnSpc>
            </a:pPr>
            <a:r>
              <a:rPr lang="en-ZA" b="1" dirty="0"/>
              <a:t>Think:</a:t>
            </a:r>
            <a:br>
              <a:rPr lang="en-ZA" dirty="0"/>
            </a:br>
            <a:r>
              <a:rPr lang="en-ZA" b="1" dirty="0"/>
              <a:t>What activity is happening? → What number describes that activity? → What unit is it measured in? → Who has the data? → Is the data available?</a:t>
            </a:r>
          </a:p>
          <a:p>
            <a:endParaRPr lang="en-ZA" dirty="0"/>
          </a:p>
          <a:p>
            <a:r>
              <a:rPr lang="en-ZA" dirty="0"/>
              <a:t>You will have 15 minutes for each sector then we will review the findings</a:t>
            </a:r>
          </a:p>
        </p:txBody>
      </p:sp>
      <p:pic>
        <p:nvPicPr>
          <p:cNvPr id="5" name="Graphic 4" descr="Stopwatch with solid fill">
            <a:extLst>
              <a:ext uri="{FF2B5EF4-FFF2-40B4-BE49-F238E27FC236}">
                <a16:creationId xmlns:a16="http://schemas.microsoft.com/office/drawing/2014/main" id="{FDC76096-D312-2C66-8575-4B7670C244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45168" y="2243328"/>
            <a:ext cx="2100072" cy="210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933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40A7C-BFDD-CE87-3A93-CEFF712E8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CA5979-9A49-5C21-53D9-20761F9AC2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25353" y="2780219"/>
            <a:ext cx="4808029" cy="1295388"/>
          </a:xfrm>
        </p:spPr>
        <p:txBody>
          <a:bodyPr>
            <a:normAutofit/>
          </a:bodyPr>
          <a:lstStyle/>
          <a:p>
            <a:pPr lvl="0"/>
            <a:r>
              <a:rPr lang="en-US"/>
              <a:t>Summary and close of day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0A77F-FA66-6EAA-4730-CA7DB2E296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7218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Graph and data illustration">
            <a:extLst>
              <a:ext uri="{FF2B5EF4-FFF2-40B4-BE49-F238E27FC236}">
                <a16:creationId xmlns:a16="http://schemas.microsoft.com/office/drawing/2014/main" id="{A6601B6E-C537-C5AD-0FD1-E0CEF8202A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6" r="2038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B4F56-7317-366A-1165-51EDE9803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/>
              <a:t>Importance of inventories</a:t>
            </a:r>
          </a:p>
        </p:txBody>
      </p:sp>
    </p:spTree>
    <p:extLst>
      <p:ext uri="{BB962C8B-B14F-4D97-AF65-F5344CB8AC3E}">
        <p14:creationId xmlns:p14="http://schemas.microsoft.com/office/powerpoint/2010/main" val="41362595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4FB09-B6E4-3B43-BDE1-C250E33654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56831" y="3560198"/>
            <a:ext cx="4090873" cy="1688458"/>
          </a:xfrm>
        </p:spPr>
        <p:txBody>
          <a:bodyPr>
            <a:normAutofit/>
          </a:bodyPr>
          <a:lstStyle/>
          <a:p>
            <a:r>
              <a:rPr lang="en-LK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brett@thinka.co.za</a:t>
            </a:r>
            <a:r>
              <a:rPr lang="en-ZA"/>
              <a:t> (Brett Cohen)</a:t>
            </a:r>
          </a:p>
          <a:p>
            <a:r>
              <a:rPr lang="en-ZA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luanne@jacali.net</a:t>
            </a:r>
            <a:r>
              <a:rPr lang="en-ZA"/>
              <a:t> (Luanne Stevens)</a:t>
            </a:r>
          </a:p>
          <a:p>
            <a:r>
              <a:rPr lang="en-LK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flmoni85@gmail.com</a:t>
            </a:r>
            <a:r>
              <a:rPr lang="en-ZA"/>
              <a:t> (Funmilola Oni-Adeniyi)</a:t>
            </a:r>
          </a:p>
          <a:p>
            <a:r>
              <a:rPr lang="en-LK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elanie@caelus.co.za</a:t>
            </a:r>
            <a:r>
              <a:rPr lang="en-ZA"/>
              <a:t> (Elanie Van Staden)</a:t>
            </a:r>
            <a:endParaRPr lang="en-LK"/>
          </a:p>
        </p:txBody>
      </p:sp>
    </p:spTree>
    <p:extLst>
      <p:ext uri="{BB962C8B-B14F-4D97-AF65-F5344CB8AC3E}">
        <p14:creationId xmlns:p14="http://schemas.microsoft.com/office/powerpoint/2010/main" val="24392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C518FF-65CC-3518-7AE0-7835CA16DE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/>
              <a:t>What does a GHG Inventory show and why is this important?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8E920446-09F3-1558-4A2E-B8DF33F3E441}"/>
              </a:ext>
            </a:extLst>
          </p:cNvPr>
          <p:cNvSpPr/>
          <p:nvPr/>
        </p:nvSpPr>
        <p:spPr>
          <a:xfrm>
            <a:off x="1115951" y="1697265"/>
            <a:ext cx="4980050" cy="2252166"/>
          </a:xfrm>
          <a:prstGeom prst="wedgeRectCallout">
            <a:avLst>
              <a:gd name="adj1" fmla="val 62339"/>
              <a:gd name="adj2" fmla="val -1871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F4445CF-619A-5275-ADB1-B7F7266F528A}"/>
              </a:ext>
            </a:extLst>
          </p:cNvPr>
          <p:cNvSpPr/>
          <p:nvPr/>
        </p:nvSpPr>
        <p:spPr>
          <a:xfrm>
            <a:off x="1368622" y="4799107"/>
            <a:ext cx="6934424" cy="10127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 b="1">
                <a:solidFill>
                  <a:schemeClr val="bg1"/>
                </a:solidFill>
                <a:latin typeface="+mj-lt"/>
              </a:rPr>
              <a:t>Developing a GHG inventory is an essential first step toward managing emissions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79907D2-7CCD-4C7E-BBD2-CEA56CD25537}"/>
              </a:ext>
            </a:extLst>
          </p:cNvPr>
          <p:cNvSpPr/>
          <p:nvPr/>
        </p:nvSpPr>
        <p:spPr>
          <a:xfrm>
            <a:off x="6855280" y="1808473"/>
            <a:ext cx="3047716" cy="149204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400">
                <a:latin typeface="+mj-lt"/>
              </a:rPr>
              <a:t>Indicates where to focus resources to reduce emissions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90B353-C068-D32F-A294-9A57CE6FF5EA}"/>
              </a:ext>
            </a:extLst>
          </p:cNvPr>
          <p:cNvSpPr txBox="1">
            <a:spLocks/>
          </p:cNvSpPr>
          <p:nvPr/>
        </p:nvSpPr>
        <p:spPr>
          <a:xfrm>
            <a:off x="1115950" y="1855961"/>
            <a:ext cx="5255667" cy="209346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000"/>
              <a:t>Total emissions show what a region is producing overall</a:t>
            </a:r>
          </a:p>
          <a:p>
            <a:r>
              <a:rPr lang="en-ZA" sz="2000"/>
              <a:t>Sectoral emissions show which are the dominant emitting sectors</a:t>
            </a:r>
          </a:p>
          <a:p>
            <a:r>
              <a:rPr lang="en-ZA" sz="2000"/>
              <a:t>Trends show which sectors may become dominant in future</a:t>
            </a:r>
            <a:endParaRPr lang="en-ZA" sz="1800"/>
          </a:p>
        </p:txBody>
      </p:sp>
    </p:spTree>
    <p:extLst>
      <p:ext uri="{BB962C8B-B14F-4D97-AF65-F5344CB8AC3E}">
        <p14:creationId xmlns:p14="http://schemas.microsoft.com/office/powerpoint/2010/main" val="127082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392AD3-5983-A890-ED14-1FE62620AF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How can municipalities use their inventory?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E3784-E43E-8133-FC91-47D91F54CF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39" y="1671292"/>
            <a:ext cx="8100936" cy="4647600"/>
          </a:xfrm>
        </p:spPr>
        <p:txBody>
          <a:bodyPr/>
          <a:lstStyle/>
          <a:p>
            <a:r>
              <a:rPr lang="en-ZA"/>
              <a:t>GHG inventory can be used in the development of your Needs and Response Assessment which is a Climate Change Act requirement</a:t>
            </a:r>
          </a:p>
          <a:p>
            <a:r>
              <a:rPr lang="en-ZA"/>
              <a:t>Assists in identifying key sectors for targeting in terms of mitigation planning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96B5C9-DF39-4783-4A20-1639F3DE8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277" y="2665886"/>
            <a:ext cx="7552381" cy="4095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EF3FC3-22DB-CD18-143D-217978ADE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94" y="2743200"/>
            <a:ext cx="2611853" cy="370595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1292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E9C80-9663-C61E-06D4-90CB1567A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E1FA8C-0200-C946-513E-E759BA3F5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dirty="0"/>
              <a:t>How province can use their inventory?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6CAC05-3829-1EAD-9EAF-F6BBDE85E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7"/>
          <a:stretch>
            <a:fillRect/>
          </a:stretch>
        </p:blipFill>
        <p:spPr>
          <a:xfrm>
            <a:off x="1946787" y="1162513"/>
            <a:ext cx="9717664" cy="557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K PACT">
      <a:dk1>
        <a:sysClr val="windowText" lastClr="000000"/>
      </a:dk1>
      <a:lt1>
        <a:sysClr val="window" lastClr="FFFFFF"/>
      </a:lt1>
      <a:dk2>
        <a:srgbClr val="3C3C3B"/>
      </a:dk2>
      <a:lt2>
        <a:srgbClr val="E7E6E6"/>
      </a:lt2>
      <a:accent1>
        <a:srgbClr val="001E62"/>
      </a:accent1>
      <a:accent2>
        <a:srgbClr val="DC4234"/>
      </a:accent2>
      <a:accent3>
        <a:srgbClr val="1E22AA"/>
      </a:accent3>
      <a:accent4>
        <a:srgbClr val="045258"/>
      </a:accent4>
      <a:accent5>
        <a:srgbClr val="7A252F"/>
      </a:accent5>
      <a:accent6>
        <a:srgbClr val="878787"/>
      </a:accent6>
      <a:hlink>
        <a:srgbClr val="001E62"/>
      </a:hlink>
      <a:folHlink>
        <a:srgbClr val="DC4234"/>
      </a:folHlink>
    </a:clrScheme>
    <a:fontScheme name="UK PACT">
      <a:majorFont>
        <a:latin typeface="Muli Black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84FEEFF2B3445A2FD9A05564CC876" ma:contentTypeVersion="19" ma:contentTypeDescription="Create a new document." ma:contentTypeScope="" ma:versionID="351e85753864b14909df5d3eaf6f4b00">
  <xsd:schema xmlns:xsd="http://www.w3.org/2001/XMLSchema" xmlns:xs="http://www.w3.org/2001/XMLSchema" xmlns:p="http://schemas.microsoft.com/office/2006/metadata/properties" xmlns:ns2="f1252947-2001-457f-98a7-1c95e98e9bef" xmlns:ns3="40c849ac-f25b-439c-9308-2a977caa9bc0" targetNamespace="http://schemas.microsoft.com/office/2006/metadata/properties" ma:root="true" ma:fieldsID="accb5f70bf0a1eb27bb3c764dae44b16" ns2:_="" ns3:_="">
    <xsd:import namespace="f1252947-2001-457f-98a7-1c95e98e9bef"/>
    <xsd:import namespace="40c849ac-f25b-439c-9308-2a977caa9b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2947-2001-457f-98a7-1c95e98e9b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c49aafc-6ab0-49c0-87b2-6b4cfc6118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c849ac-f25b-439c-9308-2a977caa9bc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9ec9de9-deb0-444e-bf89-2f63388793b9}" ma:internalName="TaxCatchAll" ma:showField="CatchAllData" ma:web="40c849ac-f25b-439c-9308-2a977caa9b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c849ac-f25b-439c-9308-2a977caa9bc0" xsi:nil="true"/>
    <MediaLengthInSeconds xmlns="f1252947-2001-457f-98a7-1c95e98e9bef" xsi:nil="true"/>
    <lcf76f155ced4ddcb4097134ff3c332f xmlns="f1252947-2001-457f-98a7-1c95e98e9be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F2EB87-9F23-4316-B29A-CE439F86782D}">
  <ds:schemaRefs>
    <ds:schemaRef ds:uri="40c849ac-f25b-439c-9308-2a977caa9bc0"/>
    <ds:schemaRef ds:uri="f1252947-2001-457f-98a7-1c95e98e9b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9BBF4CC-6FB7-4766-A8EF-088786056A6B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1252947-2001-457f-98a7-1c95e98e9bef"/>
    <ds:schemaRef ds:uri="http://purl.org/dc/terms/"/>
    <ds:schemaRef ds:uri="40c849ac-f25b-439c-9308-2a977caa9bc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6435DEF-1755-4F6C-8CFB-109BAA80E0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4642</TotalTime>
  <Words>1209</Words>
  <Application>Microsoft Macintosh PowerPoint</Application>
  <PresentationFormat>Widescreen</PresentationFormat>
  <Paragraphs>188</Paragraphs>
  <Slides>60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Aptos</vt:lpstr>
      <vt:lpstr>Arial</vt:lpstr>
      <vt:lpstr>Calibri</vt:lpstr>
      <vt:lpstr>Muli</vt:lpstr>
      <vt:lpstr>Muli Black</vt:lpstr>
      <vt:lpstr>Muli ExtraBold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Martin, Roberto</dc:creator>
  <cp:lastModifiedBy>Brett Cohen</cp:lastModifiedBy>
  <cp:revision>2</cp:revision>
  <dcterms:created xsi:type="dcterms:W3CDTF">2020-08-21T11:29:59Z</dcterms:created>
  <dcterms:modified xsi:type="dcterms:W3CDTF">2026-09-03T06:50:49Z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0x01010062E84FEEFF2B3445A2FD9A05564CC876</vt:lpwstr>
  </property>
  <property fmtid="{D5CDD505-2E9C-101B-9397-08002B2CF9AE}" pid="3" name="MediaServiceImageTags">
    <vt:lpwstr/>
  </property>
  <property fmtid="{D5CDD505-2E9C-101B-9397-08002B2CF9AE}" pid="4" name="Order">
    <vt:r8>4527600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