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89"/>
  </p:notesMasterIdLst>
  <p:handoutMasterIdLst>
    <p:handoutMasterId r:id="rId90"/>
  </p:handoutMasterIdLst>
  <p:sldIdLst>
    <p:sldId id="333" r:id="rId5"/>
    <p:sldId id="321" r:id="rId6"/>
    <p:sldId id="506" r:id="rId7"/>
    <p:sldId id="405" r:id="rId8"/>
    <p:sldId id="394" r:id="rId9"/>
    <p:sldId id="401" r:id="rId10"/>
    <p:sldId id="404" r:id="rId11"/>
    <p:sldId id="310" r:id="rId12"/>
    <p:sldId id="507" r:id="rId13"/>
    <p:sldId id="388" r:id="rId14"/>
    <p:sldId id="445" r:id="rId15"/>
    <p:sldId id="349" r:id="rId16"/>
    <p:sldId id="365" r:id="rId17"/>
    <p:sldId id="366" r:id="rId18"/>
    <p:sldId id="384" r:id="rId19"/>
    <p:sldId id="385" r:id="rId20"/>
    <p:sldId id="386" r:id="rId21"/>
    <p:sldId id="409" r:id="rId22"/>
    <p:sldId id="411" r:id="rId23"/>
    <p:sldId id="413" r:id="rId24"/>
    <p:sldId id="418" r:id="rId25"/>
    <p:sldId id="416" r:id="rId26"/>
    <p:sldId id="419" r:id="rId27"/>
    <p:sldId id="258" r:id="rId28"/>
    <p:sldId id="379" r:id="rId29"/>
    <p:sldId id="408" r:id="rId30"/>
    <p:sldId id="446" r:id="rId31"/>
    <p:sldId id="447" r:id="rId32"/>
    <p:sldId id="448" r:id="rId33"/>
    <p:sldId id="414" r:id="rId34"/>
    <p:sldId id="449" r:id="rId35"/>
    <p:sldId id="450" r:id="rId36"/>
    <p:sldId id="451" r:id="rId37"/>
    <p:sldId id="452" r:id="rId38"/>
    <p:sldId id="453" r:id="rId39"/>
    <p:sldId id="420" r:id="rId40"/>
    <p:sldId id="421" r:id="rId41"/>
    <p:sldId id="454" r:id="rId42"/>
    <p:sldId id="397" r:id="rId43"/>
    <p:sldId id="455" r:id="rId44"/>
    <p:sldId id="456" r:id="rId45"/>
    <p:sldId id="457" r:id="rId46"/>
    <p:sldId id="464" r:id="rId47"/>
    <p:sldId id="465" r:id="rId48"/>
    <p:sldId id="466" r:id="rId49"/>
    <p:sldId id="467" r:id="rId50"/>
    <p:sldId id="468" r:id="rId51"/>
    <p:sldId id="469" r:id="rId52"/>
    <p:sldId id="470" r:id="rId53"/>
    <p:sldId id="471" r:id="rId54"/>
    <p:sldId id="509" r:id="rId55"/>
    <p:sldId id="511" r:id="rId56"/>
    <p:sldId id="472" r:id="rId57"/>
    <p:sldId id="473" r:id="rId58"/>
    <p:sldId id="474" r:id="rId59"/>
    <p:sldId id="475" r:id="rId60"/>
    <p:sldId id="476" r:id="rId61"/>
    <p:sldId id="477" r:id="rId62"/>
    <p:sldId id="478" r:id="rId63"/>
    <p:sldId id="479" r:id="rId64"/>
    <p:sldId id="480" r:id="rId65"/>
    <p:sldId id="481" r:id="rId66"/>
    <p:sldId id="482" r:id="rId67"/>
    <p:sldId id="483" r:id="rId68"/>
    <p:sldId id="484" r:id="rId69"/>
    <p:sldId id="485" r:id="rId70"/>
    <p:sldId id="486" r:id="rId71"/>
    <p:sldId id="487" r:id="rId72"/>
    <p:sldId id="488" r:id="rId73"/>
    <p:sldId id="489" r:id="rId74"/>
    <p:sldId id="490" r:id="rId75"/>
    <p:sldId id="491" r:id="rId76"/>
    <p:sldId id="492" r:id="rId77"/>
    <p:sldId id="493" r:id="rId78"/>
    <p:sldId id="494" r:id="rId79"/>
    <p:sldId id="495" r:id="rId80"/>
    <p:sldId id="496" r:id="rId81"/>
    <p:sldId id="497" r:id="rId82"/>
    <p:sldId id="498" r:id="rId83"/>
    <p:sldId id="499" r:id="rId84"/>
    <p:sldId id="500" r:id="rId85"/>
    <p:sldId id="501" r:id="rId86"/>
    <p:sldId id="502" r:id="rId87"/>
    <p:sldId id="340"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CF49386-0150-40B2-AE89-5ED016609592}">
          <p14:sldIdLst>
            <p14:sldId id="333"/>
            <p14:sldId id="321"/>
            <p14:sldId id="506"/>
            <p14:sldId id="405"/>
            <p14:sldId id="394"/>
            <p14:sldId id="401"/>
            <p14:sldId id="404"/>
            <p14:sldId id="310"/>
            <p14:sldId id="507"/>
            <p14:sldId id="388"/>
            <p14:sldId id="445"/>
            <p14:sldId id="349"/>
            <p14:sldId id="365"/>
            <p14:sldId id="366"/>
            <p14:sldId id="384"/>
            <p14:sldId id="385"/>
            <p14:sldId id="386"/>
            <p14:sldId id="409"/>
            <p14:sldId id="411"/>
            <p14:sldId id="413"/>
            <p14:sldId id="418"/>
            <p14:sldId id="416"/>
            <p14:sldId id="419"/>
            <p14:sldId id="258"/>
            <p14:sldId id="379"/>
            <p14:sldId id="408"/>
            <p14:sldId id="446"/>
            <p14:sldId id="447"/>
            <p14:sldId id="448"/>
            <p14:sldId id="414"/>
            <p14:sldId id="449"/>
            <p14:sldId id="450"/>
            <p14:sldId id="451"/>
            <p14:sldId id="452"/>
            <p14:sldId id="453"/>
            <p14:sldId id="420"/>
            <p14:sldId id="421"/>
            <p14:sldId id="454"/>
            <p14:sldId id="397"/>
            <p14:sldId id="455"/>
            <p14:sldId id="456"/>
            <p14:sldId id="457"/>
            <p14:sldId id="464"/>
            <p14:sldId id="465"/>
            <p14:sldId id="466"/>
            <p14:sldId id="467"/>
            <p14:sldId id="468"/>
            <p14:sldId id="469"/>
            <p14:sldId id="470"/>
            <p14:sldId id="471"/>
            <p14:sldId id="509"/>
            <p14:sldId id="51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491"/>
            <p14:sldId id="492"/>
            <p14:sldId id="493"/>
            <p14:sldId id="494"/>
            <p14:sldId id="495"/>
            <p14:sldId id="496"/>
            <p14:sldId id="497"/>
            <p14:sldId id="498"/>
            <p14:sldId id="499"/>
            <p14:sldId id="500"/>
            <p14:sldId id="501"/>
            <p14:sldId id="502"/>
            <p14:sldId id="340"/>
          </p14:sldIdLst>
        </p14:section>
        <p14:section name="Additional slides" id="{2F6FAD28-781E-4FA0-ADD6-EC18083EA1E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4FD810-472E-413B-E5CF-621751B30700}" name="Funmilola Oni-Adeniyi" initials="FO" userId="S::funmilolao@gesza.co.za::24646a9a-b3e7-4a3f-a7cc-e9bf0132f44f" providerId="AD"/>
  <p188:author id="{6312A015-1CC9-2E45-4C6A-025DBEA56EBF}" name="Adeniyi " initials="OF" userId="Adeniyi " providerId="None"/>
  <p188:author id="{1BB7ED15-29E8-8583-1B5E-D37BC0A73F9E}" name="Elanie van Staden" initials="ES" userId="S::elanie@gesza.co.za::67425a9c-313e-40e0-9156-cbd1bc515fe8" providerId="AD"/>
  <p188:author id="{356E1727-C3F5-A56B-B8D7-F23DA028CC1D}" name="Luanne Stevens" initials="LS" userId="c07d99079094128c" providerId="Windows Live"/>
  <p188:author id="{6042FA96-E1AE-F102-5A50-E5F9359673F7}" name="Brett Cohen" initials="BC" userId="S::BrettC@gesza.co.za::2b14dd70-ab46-45b5-9a87-218b93fe81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62"/>
    <a:srgbClr val="0F2086"/>
    <a:srgbClr val="105C8C"/>
    <a:srgbClr val="117164"/>
    <a:srgbClr val="317743"/>
    <a:srgbClr val="DC4234"/>
    <a:srgbClr val="002062"/>
    <a:srgbClr val="F4F4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0CEA97-A9B8-7ECD-8605-36F4AF43432A}" v="66" dt="2026-08-31T09:49:28.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7"/>
  </p:normalViewPr>
  <p:slideViewPr>
    <p:cSldViewPr snapToGrid="0">
      <p:cViewPr varScale="1">
        <p:scale>
          <a:sx n="108" d="100"/>
          <a:sy n="108" d="100"/>
        </p:scale>
        <p:origin x="664"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handoutMaster" Target="handoutMasters/handoutMaster1.xml"/><Relationship Id="rId95" Type="http://schemas.microsoft.com/office/2016/11/relationships/changesInfo" Target="changesInfos/changesInfo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nmilola Oni-Adeniyi" userId="S::funmilolao@gesza.co.za::24646a9a-b3e7-4a3f-a7cc-e9bf0132f44f" providerId="AD" clId="Web-{4D0CEA97-A9B8-7ECD-8605-36F4AF43432A}"/>
    <pc:docChg chg="modSld">
      <pc:chgData name="Funmilola Oni-Adeniyi" userId="S::funmilolao@gesza.co.za::24646a9a-b3e7-4a3f-a7cc-e9bf0132f44f" providerId="AD" clId="Web-{4D0CEA97-A9B8-7ECD-8605-36F4AF43432A}" dt="2026-08-31T09:49:28.144" v="64" actId="1076"/>
      <pc:docMkLst>
        <pc:docMk/>
      </pc:docMkLst>
      <pc:sldChg chg="modSp">
        <pc:chgData name="Funmilola Oni-Adeniyi" userId="S::funmilolao@gesza.co.za::24646a9a-b3e7-4a3f-a7cc-e9bf0132f44f" providerId="AD" clId="Web-{4D0CEA97-A9B8-7ECD-8605-36F4AF43432A}" dt="2026-08-31T09:42:50.771" v="63" actId="20577"/>
        <pc:sldMkLst>
          <pc:docMk/>
          <pc:sldMk cId="3412891371" sldId="467"/>
        </pc:sldMkLst>
        <pc:spChg chg="mod">
          <ac:chgData name="Funmilola Oni-Adeniyi" userId="S::funmilolao@gesza.co.za::24646a9a-b3e7-4a3f-a7cc-e9bf0132f44f" providerId="AD" clId="Web-{4D0CEA97-A9B8-7ECD-8605-36F4AF43432A}" dt="2026-08-31T09:42:33.208" v="62" actId="20577"/>
          <ac:spMkLst>
            <pc:docMk/>
            <pc:sldMk cId="3412891371" sldId="467"/>
            <ac:spMk id="5" creationId="{00000000-0000-0000-0000-000000000000}"/>
          </ac:spMkLst>
        </pc:spChg>
        <pc:spChg chg="mod">
          <ac:chgData name="Funmilola Oni-Adeniyi" userId="S::funmilolao@gesza.co.za::24646a9a-b3e7-4a3f-a7cc-e9bf0132f44f" providerId="AD" clId="Web-{4D0CEA97-A9B8-7ECD-8605-36F4AF43432A}" dt="2026-08-31T09:42:50.771" v="63" actId="20577"/>
          <ac:spMkLst>
            <pc:docMk/>
            <pc:sldMk cId="3412891371" sldId="467"/>
            <ac:spMk id="7" creationId="{00000000-0000-0000-0000-000000000000}"/>
          </ac:spMkLst>
        </pc:spChg>
        <pc:spChg chg="mod">
          <ac:chgData name="Funmilola Oni-Adeniyi" userId="S::funmilolao@gesza.co.za::24646a9a-b3e7-4a3f-a7cc-e9bf0132f44f" providerId="AD" clId="Web-{4D0CEA97-A9B8-7ECD-8605-36F4AF43432A}" dt="2026-08-31T09:38:10.575" v="17" actId="1076"/>
          <ac:spMkLst>
            <pc:docMk/>
            <pc:sldMk cId="3412891371" sldId="467"/>
            <ac:spMk id="11" creationId="{00000000-0000-0000-0000-000000000000}"/>
          </ac:spMkLst>
        </pc:spChg>
      </pc:sldChg>
      <pc:sldChg chg="modSp">
        <pc:chgData name="Funmilola Oni-Adeniyi" userId="S::funmilolao@gesza.co.za::24646a9a-b3e7-4a3f-a7cc-e9bf0132f44f" providerId="AD" clId="Web-{4D0CEA97-A9B8-7ECD-8605-36F4AF43432A}" dt="2026-08-31T09:49:28.144" v="64" actId="1076"/>
        <pc:sldMkLst>
          <pc:docMk/>
          <pc:sldMk cId="909172027" sldId="480"/>
        </pc:sldMkLst>
        <pc:spChg chg="mod">
          <ac:chgData name="Funmilola Oni-Adeniyi" userId="S::funmilolao@gesza.co.za::24646a9a-b3e7-4a3f-a7cc-e9bf0132f44f" providerId="AD" clId="Web-{4D0CEA97-A9B8-7ECD-8605-36F4AF43432A}" dt="2026-08-31T09:49:28.144" v="64" actId="1076"/>
          <ac:spMkLst>
            <pc:docMk/>
            <pc:sldMk cId="909172027" sldId="480"/>
            <ac:spMk id="6" creationId="{00000000-0000-0000-0000-000000000000}"/>
          </ac:spMkLst>
        </pc:spChg>
      </pc:sldChg>
    </pc:docChg>
  </pc:docChgLst>
  <pc:docChgLst>
    <pc:chgData name="Luanne Stevens" userId="c07d99079094128c" providerId="LiveId" clId="{6AA54E86-5CB5-4392-A498-AD493AFE9852}"/>
    <pc:docChg chg="undo custSel addSld delSld modSld sldOrd modSection">
      <pc:chgData name="Luanne Stevens" userId="c07d99079094128c" providerId="LiveId" clId="{6AA54E86-5CB5-4392-A498-AD493AFE9852}" dt="2026-08-24T19:23:52.058" v="1055" actId="47"/>
      <pc:docMkLst>
        <pc:docMk/>
      </pc:docMkLst>
      <pc:sldChg chg="mod modShow">
        <pc:chgData name="Luanne Stevens" userId="c07d99079094128c" providerId="LiveId" clId="{6AA54E86-5CB5-4392-A498-AD493AFE9852}" dt="2026-08-24T16:24:58.581" v="98" actId="729"/>
        <pc:sldMkLst>
          <pc:docMk/>
          <pc:sldMk cId="0" sldId="256"/>
        </pc:sldMkLst>
      </pc:sldChg>
      <pc:sldChg chg="mod modShow">
        <pc:chgData name="Luanne Stevens" userId="c07d99079094128c" providerId="LiveId" clId="{6AA54E86-5CB5-4392-A498-AD493AFE9852}" dt="2026-08-24T16:24:39.069" v="96" actId="729"/>
        <pc:sldMkLst>
          <pc:docMk/>
          <pc:sldMk cId="0" sldId="257"/>
        </pc:sldMkLst>
      </pc:sldChg>
      <pc:sldChg chg="mod ord modShow">
        <pc:chgData name="Luanne Stevens" userId="c07d99079094128c" providerId="LiveId" clId="{6AA54E86-5CB5-4392-A498-AD493AFE9852}" dt="2026-08-24T19:08:21.888" v="961" actId="34476"/>
        <pc:sldMkLst>
          <pc:docMk/>
          <pc:sldMk cId="0" sldId="258"/>
        </pc:sldMkLst>
      </pc:sldChg>
      <pc:sldChg chg="mod modShow">
        <pc:chgData name="Luanne Stevens" userId="c07d99079094128c" providerId="LiveId" clId="{6AA54E86-5CB5-4392-A498-AD493AFE9852}" dt="2026-08-24T16:24:58.581" v="98" actId="729"/>
        <pc:sldMkLst>
          <pc:docMk/>
          <pc:sldMk cId="0" sldId="259"/>
        </pc:sldMkLst>
      </pc:sldChg>
      <pc:sldChg chg="mod modShow">
        <pc:chgData name="Luanne Stevens" userId="c07d99079094128c" providerId="LiveId" clId="{6AA54E86-5CB5-4392-A498-AD493AFE9852}" dt="2026-08-24T16:24:58.581" v="98" actId="729"/>
        <pc:sldMkLst>
          <pc:docMk/>
          <pc:sldMk cId="0" sldId="261"/>
        </pc:sldMkLst>
      </pc:sldChg>
      <pc:sldChg chg="mod modShow">
        <pc:chgData name="Luanne Stevens" userId="c07d99079094128c" providerId="LiveId" clId="{6AA54E86-5CB5-4392-A498-AD493AFE9852}" dt="2026-08-24T16:24:58.581" v="98" actId="729"/>
        <pc:sldMkLst>
          <pc:docMk/>
          <pc:sldMk cId="0" sldId="262"/>
        </pc:sldMkLst>
      </pc:sldChg>
      <pc:sldChg chg="addSp modSp add mod">
        <pc:chgData name="Luanne Stevens" userId="c07d99079094128c" providerId="LiveId" clId="{6AA54E86-5CB5-4392-A498-AD493AFE9852}" dt="2026-08-24T18:54:00.504" v="875" actId="14100"/>
        <pc:sldMkLst>
          <pc:docMk/>
          <pc:sldMk cId="501672329" sldId="310"/>
        </pc:sldMkLst>
        <pc:graphicFrameChg chg="mod modGraphic">
          <ac:chgData name="Luanne Stevens" userId="c07d99079094128c" providerId="LiveId" clId="{6AA54E86-5CB5-4392-A498-AD493AFE9852}" dt="2026-08-24T18:54:00.504" v="875" actId="14100"/>
          <ac:graphicFrameMkLst>
            <pc:docMk/>
            <pc:sldMk cId="501672329" sldId="310"/>
            <ac:graphicFrameMk id="8" creationId="{D06D8D13-CF24-D3EF-80AA-6F3A09D6F267}"/>
          </ac:graphicFrameMkLst>
        </pc:graphicFrameChg>
        <pc:picChg chg="add mod">
          <ac:chgData name="Luanne Stevens" userId="c07d99079094128c" providerId="LiveId" clId="{6AA54E86-5CB5-4392-A498-AD493AFE9852}" dt="2026-08-24T18:51:38.003" v="823" actId="207"/>
          <ac:picMkLst>
            <pc:docMk/>
            <pc:sldMk cId="501672329" sldId="310"/>
            <ac:picMk id="4" creationId="{4BCE404E-A921-3265-1AA9-D36BC1A8F9EF}"/>
          </ac:picMkLst>
        </pc:picChg>
      </pc:sldChg>
      <pc:sldChg chg="modSp mod">
        <pc:chgData name="Luanne Stevens" userId="c07d99079094128c" providerId="LiveId" clId="{6AA54E86-5CB5-4392-A498-AD493AFE9852}" dt="2026-08-24T18:36:02.361" v="457" actId="20577"/>
        <pc:sldMkLst>
          <pc:docMk/>
          <pc:sldMk cId="340630380" sldId="321"/>
        </pc:sldMkLst>
        <pc:spChg chg="mod">
          <ac:chgData name="Luanne Stevens" userId="c07d99079094128c" providerId="LiveId" clId="{6AA54E86-5CB5-4392-A498-AD493AFE9852}" dt="2026-08-24T18:36:02.361" v="457" actId="20577"/>
          <ac:spMkLst>
            <pc:docMk/>
            <pc:sldMk cId="340630380" sldId="321"/>
            <ac:spMk id="2" creationId="{AA411146-6074-4DAA-8D4B-8F5D2D21D1DC}"/>
          </ac:spMkLst>
        </pc:spChg>
      </pc:sldChg>
      <pc:sldChg chg="add del">
        <pc:chgData name="Luanne Stevens" userId="c07d99079094128c" providerId="LiveId" clId="{6AA54E86-5CB5-4392-A498-AD493AFE9852}" dt="2026-08-24T19:23:52.058" v="1055" actId="47"/>
        <pc:sldMkLst>
          <pc:docMk/>
          <pc:sldMk cId="243925903" sldId="340"/>
        </pc:sldMkLst>
      </pc:sldChg>
      <pc:sldChg chg="mod modShow">
        <pc:chgData name="Luanne Stevens" userId="c07d99079094128c" providerId="LiveId" clId="{6AA54E86-5CB5-4392-A498-AD493AFE9852}" dt="2026-08-24T16:24:58.581" v="98" actId="729"/>
        <pc:sldMkLst>
          <pc:docMk/>
          <pc:sldMk cId="0" sldId="387"/>
        </pc:sldMkLst>
      </pc:sldChg>
      <pc:sldChg chg="modSp mod ord">
        <pc:chgData name="Luanne Stevens" userId="c07d99079094128c" providerId="LiveId" clId="{6AA54E86-5CB5-4392-A498-AD493AFE9852}" dt="2026-08-24T18:54:46.084" v="879"/>
        <pc:sldMkLst>
          <pc:docMk/>
          <pc:sldMk cId="3931673905" sldId="388"/>
        </pc:sldMkLst>
        <pc:picChg chg="mod">
          <ac:chgData name="Luanne Stevens" userId="c07d99079094128c" providerId="LiveId" clId="{6AA54E86-5CB5-4392-A498-AD493AFE9852}" dt="2026-08-24T15:55:52.128" v="4" actId="14100"/>
          <ac:picMkLst>
            <pc:docMk/>
            <pc:sldMk cId="3931673905" sldId="388"/>
            <ac:picMk id="4" creationId="{261A0C79-D270-A65D-716A-744ED5595310}"/>
          </ac:picMkLst>
        </pc:picChg>
      </pc:sldChg>
      <pc:sldChg chg="modSp add mod">
        <pc:chgData name="Luanne Stevens" userId="c07d99079094128c" providerId="LiveId" clId="{6AA54E86-5CB5-4392-A498-AD493AFE9852}" dt="2026-08-24T18:44:33.713" v="495" actId="1076"/>
        <pc:sldMkLst>
          <pc:docMk/>
          <pc:sldMk cId="3988880021" sldId="394"/>
        </pc:sldMkLst>
        <pc:spChg chg="mod">
          <ac:chgData name="Luanne Stevens" userId="c07d99079094128c" providerId="LiveId" clId="{6AA54E86-5CB5-4392-A498-AD493AFE9852}" dt="2026-08-24T18:44:23.889" v="493" actId="14100"/>
          <ac:spMkLst>
            <pc:docMk/>
            <pc:sldMk cId="3988880021" sldId="394"/>
            <ac:spMk id="14" creationId="{3E54A265-F1C4-6FA7-5E12-5648519FEF29}"/>
          </ac:spMkLst>
        </pc:spChg>
        <pc:picChg chg="mod">
          <ac:chgData name="Luanne Stevens" userId="c07d99079094128c" providerId="LiveId" clId="{6AA54E86-5CB5-4392-A498-AD493AFE9852}" dt="2026-08-24T18:44:33.713" v="495" actId="1076"/>
          <ac:picMkLst>
            <pc:docMk/>
            <pc:sldMk cId="3988880021" sldId="394"/>
            <ac:picMk id="3" creationId="{01BCC58A-D601-111B-93B6-B173F0DB36BE}"/>
          </ac:picMkLst>
        </pc:picChg>
      </pc:sldChg>
      <pc:sldChg chg="add">
        <pc:chgData name="Luanne Stevens" userId="c07d99079094128c" providerId="LiveId" clId="{6AA54E86-5CB5-4392-A498-AD493AFE9852}" dt="2026-08-24T18:40:58.172" v="486"/>
        <pc:sldMkLst>
          <pc:docMk/>
          <pc:sldMk cId="3780338217" sldId="401"/>
        </pc:sldMkLst>
      </pc:sldChg>
      <pc:sldChg chg="delSp modSp add mod">
        <pc:chgData name="Luanne Stevens" userId="c07d99079094128c" providerId="LiveId" clId="{6AA54E86-5CB5-4392-A498-AD493AFE9852}" dt="2026-08-24T18:49:45.327" v="813" actId="14734"/>
        <pc:sldMkLst>
          <pc:docMk/>
          <pc:sldMk cId="2107340244" sldId="404"/>
        </pc:sldMkLst>
        <pc:graphicFrameChg chg="modGraphic">
          <ac:chgData name="Luanne Stevens" userId="c07d99079094128c" providerId="LiveId" clId="{6AA54E86-5CB5-4392-A498-AD493AFE9852}" dt="2026-08-24T18:49:45.327" v="813" actId="14734"/>
          <ac:graphicFrameMkLst>
            <pc:docMk/>
            <pc:sldMk cId="2107340244" sldId="404"/>
            <ac:graphicFrameMk id="4" creationId="{2AD63B89-4F68-DEAF-7B05-153F0304B4C5}"/>
          </ac:graphicFrameMkLst>
        </pc:graphicFrameChg>
      </pc:sldChg>
      <pc:sldChg chg="add">
        <pc:chgData name="Luanne Stevens" userId="c07d99079094128c" providerId="LiveId" clId="{6AA54E86-5CB5-4392-A498-AD493AFE9852}" dt="2026-08-24T18:40:58.172" v="486"/>
        <pc:sldMkLst>
          <pc:docMk/>
          <pc:sldMk cId="646693955" sldId="405"/>
        </pc:sldMkLst>
      </pc:sldChg>
      <pc:sldChg chg="mod modShow">
        <pc:chgData name="Luanne Stevens" userId="c07d99079094128c" providerId="LiveId" clId="{6AA54E86-5CB5-4392-A498-AD493AFE9852}" dt="2026-08-24T19:05:37.836" v="922" actId="729"/>
        <pc:sldMkLst>
          <pc:docMk/>
          <pc:sldMk cId="208412754" sldId="410"/>
        </pc:sldMkLst>
      </pc:sldChg>
      <pc:sldChg chg="mod modShow">
        <pc:chgData name="Luanne Stevens" userId="c07d99079094128c" providerId="LiveId" clId="{6AA54E86-5CB5-4392-A498-AD493AFE9852}" dt="2026-08-24T19:06:26.064" v="923" actId="729"/>
        <pc:sldMkLst>
          <pc:docMk/>
          <pc:sldMk cId="2927301676" sldId="412"/>
        </pc:sldMkLst>
      </pc:sldChg>
      <pc:sldChg chg="modSp mod">
        <pc:chgData name="Luanne Stevens" userId="c07d99079094128c" providerId="LiveId" clId="{6AA54E86-5CB5-4392-A498-AD493AFE9852}" dt="2026-08-24T16:00:31.877" v="7" actId="14100"/>
        <pc:sldMkLst>
          <pc:docMk/>
          <pc:sldMk cId="4276026562" sldId="413"/>
        </pc:sldMkLst>
        <pc:picChg chg="mod">
          <ac:chgData name="Luanne Stevens" userId="c07d99079094128c" providerId="LiveId" clId="{6AA54E86-5CB5-4392-A498-AD493AFE9852}" dt="2026-08-24T16:00:31.877" v="7" actId="14100"/>
          <ac:picMkLst>
            <pc:docMk/>
            <pc:sldMk cId="4276026562" sldId="413"/>
            <ac:picMk id="7" creationId="{567E0E2E-4C4B-465C-A547-D34045CB51CE}"/>
          </ac:picMkLst>
        </pc:picChg>
      </pc:sldChg>
      <pc:sldChg chg="mod modShow">
        <pc:chgData name="Luanne Stevens" userId="c07d99079094128c" providerId="LiveId" clId="{6AA54E86-5CB5-4392-A498-AD493AFE9852}" dt="2026-08-24T19:07:16.571" v="925" actId="729"/>
        <pc:sldMkLst>
          <pc:docMk/>
          <pc:sldMk cId="1707842850" sldId="415"/>
        </pc:sldMkLst>
      </pc:sldChg>
      <pc:sldChg chg="modSp mod">
        <pc:chgData name="Luanne Stevens" userId="c07d99079094128c" providerId="LiveId" clId="{6AA54E86-5CB5-4392-A498-AD493AFE9852}" dt="2026-08-24T19:20:42.452" v="1035" actId="113"/>
        <pc:sldMkLst>
          <pc:docMk/>
          <pc:sldMk cId="3068392344" sldId="418"/>
        </pc:sldMkLst>
        <pc:spChg chg="mod">
          <ac:chgData name="Luanne Stevens" userId="c07d99079094128c" providerId="LiveId" clId="{6AA54E86-5CB5-4392-A498-AD493AFE9852}" dt="2026-08-24T19:20:42.452" v="1035" actId="113"/>
          <ac:spMkLst>
            <pc:docMk/>
            <pc:sldMk cId="3068392344" sldId="418"/>
            <ac:spMk id="3" creationId="{2DA36E6C-5D97-CAF1-D1D0-A1C341EFB200}"/>
          </ac:spMkLst>
        </pc:spChg>
      </pc:sldChg>
      <pc:sldChg chg="addSp delSp modSp mod">
        <pc:chgData name="Luanne Stevens" userId="c07d99079094128c" providerId="LiveId" clId="{6AA54E86-5CB5-4392-A498-AD493AFE9852}" dt="2026-08-24T19:08:15.514" v="960" actId="478"/>
        <pc:sldMkLst>
          <pc:docMk/>
          <pc:sldMk cId="296681431" sldId="419"/>
        </pc:sldMkLst>
      </pc:sldChg>
      <pc:sldChg chg="add ord">
        <pc:chgData name="Luanne Stevens" userId="c07d99079094128c" providerId="LiveId" clId="{6AA54E86-5CB5-4392-A498-AD493AFE9852}" dt="2026-08-24T19:22:39.931" v="1045"/>
        <pc:sldMkLst>
          <pc:docMk/>
          <pc:sldMk cId="2755267584" sldId="422"/>
        </pc:sldMkLst>
      </pc:sldChg>
      <pc:sldChg chg="mod modShow">
        <pc:chgData name="Luanne Stevens" userId="c07d99079094128c" providerId="LiveId" clId="{6AA54E86-5CB5-4392-A498-AD493AFE9852}" dt="2026-08-24T19:13:35.577" v="1032" actId="729"/>
        <pc:sldMkLst>
          <pc:docMk/>
          <pc:sldMk cId="1182787660" sldId="428"/>
        </pc:sldMkLst>
      </pc:sldChg>
      <pc:sldChg chg="delSp modSp add mod">
        <pc:chgData name="Luanne Stevens" userId="c07d99079094128c" providerId="LiveId" clId="{6AA54E86-5CB5-4392-A498-AD493AFE9852}" dt="2026-08-24T19:12:22.696" v="1025" actId="14100"/>
        <pc:sldMkLst>
          <pc:docMk/>
          <pc:sldMk cId="3855286519" sldId="444"/>
        </pc:sldMkLst>
        <pc:spChg chg="mod">
          <ac:chgData name="Luanne Stevens" userId="c07d99079094128c" providerId="LiveId" clId="{6AA54E86-5CB5-4392-A498-AD493AFE9852}" dt="2026-08-24T19:11:59.746" v="1016" actId="6549"/>
          <ac:spMkLst>
            <pc:docMk/>
            <pc:sldMk cId="3855286519" sldId="444"/>
            <ac:spMk id="3" creationId="{7BB328D6-438A-2BF3-C0EA-516062388528}"/>
          </ac:spMkLst>
        </pc:spChg>
        <pc:spChg chg="mod">
          <ac:chgData name="Luanne Stevens" userId="c07d99079094128c" providerId="LiveId" clId="{6AA54E86-5CB5-4392-A498-AD493AFE9852}" dt="2026-08-24T19:12:06.004" v="1023" actId="6549"/>
          <ac:spMkLst>
            <pc:docMk/>
            <pc:sldMk cId="3855286519" sldId="444"/>
            <ac:spMk id="4" creationId="{D6806AC3-639D-3EBF-BE1F-FC013846D644}"/>
          </ac:spMkLst>
        </pc:spChg>
        <pc:picChg chg="mod">
          <ac:chgData name="Luanne Stevens" userId="c07d99079094128c" providerId="LiveId" clId="{6AA54E86-5CB5-4392-A498-AD493AFE9852}" dt="2026-08-24T19:12:22.696" v="1025" actId="14100"/>
          <ac:picMkLst>
            <pc:docMk/>
            <pc:sldMk cId="3855286519" sldId="444"/>
            <ac:picMk id="10" creationId="{5811396A-D0FC-934F-EB73-E75EE152AEF8}"/>
          </ac:picMkLst>
        </pc:picChg>
        <pc:picChg chg="mod">
          <ac:chgData name="Luanne Stevens" userId="c07d99079094128c" providerId="LiveId" clId="{6AA54E86-5CB5-4392-A498-AD493AFE9852}" dt="2026-08-24T19:12:22.696" v="1025" actId="14100"/>
          <ac:picMkLst>
            <pc:docMk/>
            <pc:sldMk cId="3855286519" sldId="444"/>
            <ac:picMk id="14" creationId="{E58662C3-1351-3BCE-98C6-3CED0E90B205}"/>
          </ac:picMkLst>
        </pc:picChg>
      </pc:sldChg>
      <pc:sldChg chg="modSp mod">
        <pc:chgData name="Luanne Stevens" userId="c07d99079094128c" providerId="LiveId" clId="{6AA54E86-5CB5-4392-A498-AD493AFE9852}" dt="2026-08-24T19:12:53.276" v="1027" actId="6549"/>
        <pc:sldMkLst>
          <pc:docMk/>
          <pc:sldMk cId="3577428496" sldId="445"/>
        </pc:sldMkLst>
        <pc:spChg chg="mod">
          <ac:chgData name="Luanne Stevens" userId="c07d99079094128c" providerId="LiveId" clId="{6AA54E86-5CB5-4392-A498-AD493AFE9852}" dt="2026-08-24T19:05:03.966" v="921" actId="20577"/>
          <ac:spMkLst>
            <pc:docMk/>
            <pc:sldMk cId="3577428496" sldId="445"/>
            <ac:spMk id="2" creationId="{C70B0340-A6B4-1B66-6E0B-16346CEF23D7}"/>
          </ac:spMkLst>
        </pc:spChg>
        <pc:spChg chg="mod">
          <ac:chgData name="Luanne Stevens" userId="c07d99079094128c" providerId="LiveId" clId="{6AA54E86-5CB5-4392-A498-AD493AFE9852}" dt="2026-08-24T19:12:53.276" v="1027" actId="6549"/>
          <ac:spMkLst>
            <pc:docMk/>
            <pc:sldMk cId="3577428496" sldId="445"/>
            <ac:spMk id="3" creationId="{6ECD1C9E-993F-71A2-0C94-B6EDF01FDDDE}"/>
          </ac:spMkLst>
        </pc:spChg>
      </pc:sldChg>
      <pc:sldChg chg="mod modShow">
        <pc:chgData name="Luanne Stevens" userId="c07d99079094128c" providerId="LiveId" clId="{6AA54E86-5CB5-4392-A498-AD493AFE9852}" dt="2026-08-24T19:13:21.617" v="1028" actId="729"/>
        <pc:sldMkLst>
          <pc:docMk/>
          <pc:sldMk cId="2344763523" sldId="458"/>
        </pc:sldMkLst>
      </pc:sldChg>
      <pc:sldChg chg="mod modShow">
        <pc:chgData name="Luanne Stevens" userId="c07d99079094128c" providerId="LiveId" clId="{6AA54E86-5CB5-4392-A498-AD493AFE9852}" dt="2026-08-24T19:13:24.524" v="1029" actId="729"/>
        <pc:sldMkLst>
          <pc:docMk/>
          <pc:sldMk cId="4265791570" sldId="459"/>
        </pc:sldMkLst>
      </pc:sldChg>
      <pc:sldChg chg="mod modShow">
        <pc:chgData name="Luanne Stevens" userId="c07d99079094128c" providerId="LiveId" clId="{6AA54E86-5CB5-4392-A498-AD493AFE9852}" dt="2026-08-24T19:13:27.853" v="1030" actId="729"/>
        <pc:sldMkLst>
          <pc:docMk/>
          <pc:sldMk cId="1484188601" sldId="460"/>
        </pc:sldMkLst>
      </pc:sldChg>
      <pc:sldChg chg="mod modShow">
        <pc:chgData name="Luanne Stevens" userId="c07d99079094128c" providerId="LiveId" clId="{6AA54E86-5CB5-4392-A498-AD493AFE9852}" dt="2026-08-24T19:13:30.965" v="1031" actId="729"/>
        <pc:sldMkLst>
          <pc:docMk/>
          <pc:sldMk cId="1928330905" sldId="461"/>
        </pc:sldMkLst>
      </pc:sldChg>
      <pc:sldChg chg="mod modShow">
        <pc:chgData name="Luanne Stevens" userId="c07d99079094128c" providerId="LiveId" clId="{6AA54E86-5CB5-4392-A498-AD493AFE9852}" dt="2026-08-24T19:13:37.830" v="1033" actId="729"/>
        <pc:sldMkLst>
          <pc:docMk/>
          <pc:sldMk cId="1051101664" sldId="462"/>
        </pc:sldMkLst>
      </pc:sldChg>
      <pc:sldChg chg="mod modShow">
        <pc:chgData name="Luanne Stevens" userId="c07d99079094128c" providerId="LiveId" clId="{6AA54E86-5CB5-4392-A498-AD493AFE9852}" dt="2026-08-24T19:13:43.650" v="1034" actId="729"/>
        <pc:sldMkLst>
          <pc:docMk/>
          <pc:sldMk cId="2081915505" sldId="463"/>
        </pc:sldMkLst>
      </pc:sldChg>
      <pc:sldChg chg="addSp delSp modSp add mod ord">
        <pc:chgData name="Luanne Stevens" userId="c07d99079094128c" providerId="LiveId" clId="{6AA54E86-5CB5-4392-A498-AD493AFE9852}" dt="2026-08-24T18:21:22.879" v="267"/>
        <pc:sldMkLst>
          <pc:docMk/>
          <pc:sldMk cId="3680970089" sldId="505"/>
        </pc:sldMkLst>
        <pc:spChg chg="mod">
          <ac:chgData name="Luanne Stevens" userId="c07d99079094128c" providerId="LiveId" clId="{6AA54E86-5CB5-4392-A498-AD493AFE9852}" dt="2026-08-24T18:20:18.793" v="255" actId="6549"/>
          <ac:spMkLst>
            <pc:docMk/>
            <pc:sldMk cId="3680970089" sldId="505"/>
            <ac:spMk id="5" creationId="{964C50DD-C611-D09F-4895-382B2B31C1AC}"/>
          </ac:spMkLst>
        </pc:spChg>
        <pc:picChg chg="add mod">
          <ac:chgData name="Luanne Stevens" userId="c07d99079094128c" providerId="LiveId" clId="{6AA54E86-5CB5-4392-A498-AD493AFE9852}" dt="2026-08-24T18:20:47.781" v="263" actId="1076"/>
          <ac:picMkLst>
            <pc:docMk/>
            <pc:sldMk cId="3680970089" sldId="505"/>
            <ac:picMk id="8" creationId="{77A52210-ECD0-CA17-C765-B7FC10F257AD}"/>
          </ac:picMkLst>
        </pc:picChg>
      </pc:sldChg>
      <pc:sldChg chg="addSp delSp modSp new mod">
        <pc:chgData name="Luanne Stevens" userId="c07d99079094128c" providerId="LiveId" clId="{6AA54E86-5CB5-4392-A498-AD493AFE9852}" dt="2026-08-24T18:40:04.113" v="484" actId="1076"/>
        <pc:sldMkLst>
          <pc:docMk/>
          <pc:sldMk cId="1829733089" sldId="506"/>
        </pc:sldMkLst>
        <pc:spChg chg="mod">
          <ac:chgData name="Luanne Stevens" userId="c07d99079094128c" providerId="LiveId" clId="{6AA54E86-5CB5-4392-A498-AD493AFE9852}" dt="2026-08-24T18:37:01.807" v="478" actId="20577"/>
          <ac:spMkLst>
            <pc:docMk/>
            <pc:sldMk cId="1829733089" sldId="506"/>
            <ac:spMk id="2" creationId="{C7D86722-62DF-21FA-3EC0-2221DF083CB2}"/>
          </ac:spMkLst>
        </pc:spChg>
        <pc:picChg chg="add mod">
          <ac:chgData name="Luanne Stevens" userId="c07d99079094128c" providerId="LiveId" clId="{6AA54E86-5CB5-4392-A498-AD493AFE9852}" dt="2026-08-24T18:40:04.113" v="484" actId="1076"/>
          <ac:picMkLst>
            <pc:docMk/>
            <pc:sldMk cId="1829733089" sldId="506"/>
            <ac:picMk id="5" creationId="{7EB444C4-6D73-2CC9-BE65-5D43D1CCF135}"/>
          </ac:picMkLst>
        </pc:picChg>
      </pc:sldChg>
      <pc:sldChg chg="modSp new mod">
        <pc:chgData name="Luanne Stevens" userId="c07d99079094128c" providerId="LiveId" clId="{6AA54E86-5CB5-4392-A498-AD493AFE9852}" dt="2026-08-24T18:55:43.483" v="890" actId="20577"/>
        <pc:sldMkLst>
          <pc:docMk/>
          <pc:sldMk cId="992365912" sldId="507"/>
        </pc:sldMkLst>
        <pc:spChg chg="mod">
          <ac:chgData name="Luanne Stevens" userId="c07d99079094128c" providerId="LiveId" clId="{6AA54E86-5CB5-4392-A498-AD493AFE9852}" dt="2026-08-24T18:55:43.483" v="890" actId="20577"/>
          <ac:spMkLst>
            <pc:docMk/>
            <pc:sldMk cId="992365912" sldId="507"/>
            <ac:spMk id="3" creationId="{474E595E-E8BF-C9B8-586D-5BAAA16E053B}"/>
          </ac:spMkLst>
        </pc:spChg>
      </pc:sldChg>
      <pc:sldChg chg="modSp add mod">
        <pc:chgData name="Luanne Stevens" userId="c07d99079094128c" providerId="LiveId" clId="{6AA54E86-5CB5-4392-A498-AD493AFE9852}" dt="2026-08-24T19:11:19.162" v="1009" actId="20577"/>
        <pc:sldMkLst>
          <pc:docMk/>
          <pc:sldMk cId="3271053298" sldId="508"/>
        </pc:sldMkLst>
        <pc:spChg chg="mod">
          <ac:chgData name="Luanne Stevens" userId="c07d99079094128c" providerId="LiveId" clId="{6AA54E86-5CB5-4392-A498-AD493AFE9852}" dt="2026-08-24T19:11:19.162" v="1009" actId="20577"/>
          <ac:spMkLst>
            <pc:docMk/>
            <pc:sldMk cId="3271053298" sldId="508"/>
            <ac:spMk id="2" creationId="{58EF5000-7C26-5681-1B39-38B504C3B145}"/>
          </ac:spMkLst>
        </pc:spChg>
        <pc:spChg chg="mod">
          <ac:chgData name="Luanne Stevens" userId="c07d99079094128c" providerId="LiveId" clId="{6AA54E86-5CB5-4392-A498-AD493AFE9852}" dt="2026-08-24T19:11:02.259" v="967" actId="6549"/>
          <ac:spMkLst>
            <pc:docMk/>
            <pc:sldMk cId="3271053298" sldId="508"/>
            <ac:spMk id="3" creationId="{E16BE202-838F-E953-B0E2-3CF7236C2AB7}"/>
          </ac:spMkLst>
        </pc:spChg>
      </pc:sldChg>
    </pc:docChg>
  </pc:docChgLst>
  <pc:docChgLst>
    <pc:chgData name="Funmilola Oni-Adeniyi" userId="S::funmilolao@gesza.co.za::24646a9a-b3e7-4a3f-a7cc-e9bf0132f44f" providerId="AD" clId="Web-{4008B5B1-B565-55A2-8952-9D4FDD270B2F}"/>
    <pc:docChg chg="addSld delSld modSld modSection">
      <pc:chgData name="Funmilola Oni-Adeniyi" userId="S::funmilolao@gesza.co.za::24646a9a-b3e7-4a3f-a7cc-e9bf0132f44f" providerId="AD" clId="Web-{4008B5B1-B565-55A2-8952-9D4FDD270B2F}" dt="2026-08-25T11:07:36.520" v="387" actId="20577"/>
      <pc:docMkLst>
        <pc:docMk/>
      </pc:docMkLst>
      <pc:sldChg chg="add">
        <pc:chgData name="Funmilola Oni-Adeniyi" userId="S::funmilolao@gesza.co.za::24646a9a-b3e7-4a3f-a7cc-e9bf0132f44f" providerId="AD" clId="Web-{4008B5B1-B565-55A2-8952-9D4FDD270B2F}" dt="2026-08-23T15:32:11.946" v="0"/>
        <pc:sldMkLst>
          <pc:docMk/>
          <pc:sldMk cId="1406537615" sldId="465"/>
        </pc:sldMkLst>
      </pc:sldChg>
      <pc:sldChg chg="add">
        <pc:chgData name="Funmilola Oni-Adeniyi" userId="S::funmilolao@gesza.co.za::24646a9a-b3e7-4a3f-a7cc-e9bf0132f44f" providerId="AD" clId="Web-{4008B5B1-B565-55A2-8952-9D4FDD270B2F}" dt="2026-08-23T15:32:12.039" v="1"/>
        <pc:sldMkLst>
          <pc:docMk/>
          <pc:sldMk cId="3538885690" sldId="466"/>
        </pc:sldMkLst>
      </pc:sldChg>
      <pc:sldChg chg="modSp add">
        <pc:chgData name="Funmilola Oni-Adeniyi" userId="S::funmilolao@gesza.co.za::24646a9a-b3e7-4a3f-a7cc-e9bf0132f44f" providerId="AD" clId="Web-{4008B5B1-B565-55A2-8952-9D4FDD270B2F}" dt="2026-08-25T10:19:09.283" v="305" actId="20577"/>
        <pc:sldMkLst>
          <pc:docMk/>
          <pc:sldMk cId="3412891371" sldId="467"/>
        </pc:sldMkLst>
        <pc:spChg chg="mod">
          <ac:chgData name="Funmilola Oni-Adeniyi" userId="S::funmilolao@gesza.co.za::24646a9a-b3e7-4a3f-a7cc-e9bf0132f44f" providerId="AD" clId="Web-{4008B5B1-B565-55A2-8952-9D4FDD270B2F}" dt="2026-08-25T10:19:09.283" v="305" actId="20577"/>
          <ac:spMkLst>
            <pc:docMk/>
            <pc:sldMk cId="3412891371" sldId="467"/>
            <ac:spMk id="5" creationId="{00000000-0000-0000-0000-000000000000}"/>
          </ac:spMkLst>
        </pc:spChg>
        <pc:spChg chg="mod">
          <ac:chgData name="Funmilola Oni-Adeniyi" userId="S::funmilolao@gesza.co.za::24646a9a-b3e7-4a3f-a7cc-e9bf0132f44f" providerId="AD" clId="Web-{4008B5B1-B565-55A2-8952-9D4FDD270B2F}" dt="2026-08-25T04:30:19.812" v="139" actId="14100"/>
          <ac:spMkLst>
            <pc:docMk/>
            <pc:sldMk cId="3412891371" sldId="467"/>
            <ac:spMk id="10" creationId="{00000000-0000-0000-0000-000000000000}"/>
          </ac:spMkLst>
        </pc:spChg>
        <pc:spChg chg="mod">
          <ac:chgData name="Funmilola Oni-Adeniyi" userId="S::funmilolao@gesza.co.za::24646a9a-b3e7-4a3f-a7cc-e9bf0132f44f" providerId="AD" clId="Web-{4008B5B1-B565-55A2-8952-9D4FDD270B2F}" dt="2026-08-25T04:29:56.296" v="134" actId="1076"/>
          <ac:spMkLst>
            <pc:docMk/>
            <pc:sldMk cId="3412891371" sldId="467"/>
            <ac:spMk id="11" creationId="{00000000-0000-0000-0000-000000000000}"/>
          </ac:spMkLst>
        </pc:spChg>
      </pc:sldChg>
      <pc:sldChg chg="add">
        <pc:chgData name="Funmilola Oni-Adeniyi" userId="S::funmilolao@gesza.co.za::24646a9a-b3e7-4a3f-a7cc-e9bf0132f44f" providerId="AD" clId="Web-{4008B5B1-B565-55A2-8952-9D4FDD270B2F}" dt="2026-08-23T15:32:12.508" v="3"/>
        <pc:sldMkLst>
          <pc:docMk/>
          <pc:sldMk cId="3667519900" sldId="468"/>
        </pc:sldMkLst>
      </pc:sldChg>
      <pc:sldChg chg="add">
        <pc:chgData name="Funmilola Oni-Adeniyi" userId="S::funmilolao@gesza.co.za::24646a9a-b3e7-4a3f-a7cc-e9bf0132f44f" providerId="AD" clId="Web-{4008B5B1-B565-55A2-8952-9D4FDD270B2F}" dt="2026-08-23T15:32:12.617" v="4"/>
        <pc:sldMkLst>
          <pc:docMk/>
          <pc:sldMk cId="2801039784" sldId="469"/>
        </pc:sldMkLst>
      </pc:sldChg>
      <pc:sldChg chg="add">
        <pc:chgData name="Funmilola Oni-Adeniyi" userId="S::funmilolao@gesza.co.za::24646a9a-b3e7-4a3f-a7cc-e9bf0132f44f" providerId="AD" clId="Web-{4008B5B1-B565-55A2-8952-9D4FDD270B2F}" dt="2026-08-23T15:32:12.992" v="5"/>
        <pc:sldMkLst>
          <pc:docMk/>
          <pc:sldMk cId="1610627766" sldId="470"/>
        </pc:sldMkLst>
      </pc:sldChg>
      <pc:sldChg chg="add">
        <pc:chgData name="Funmilola Oni-Adeniyi" userId="S::funmilolao@gesza.co.za::24646a9a-b3e7-4a3f-a7cc-e9bf0132f44f" providerId="AD" clId="Web-{4008B5B1-B565-55A2-8952-9D4FDD270B2F}" dt="2026-08-23T15:32:13.102" v="6"/>
        <pc:sldMkLst>
          <pc:docMk/>
          <pc:sldMk cId="1732571914" sldId="471"/>
        </pc:sldMkLst>
      </pc:sldChg>
      <pc:sldChg chg="add">
        <pc:chgData name="Funmilola Oni-Adeniyi" userId="S::funmilolao@gesza.co.za::24646a9a-b3e7-4a3f-a7cc-e9bf0132f44f" providerId="AD" clId="Web-{4008B5B1-B565-55A2-8952-9D4FDD270B2F}" dt="2026-08-23T15:32:13.164" v="7"/>
        <pc:sldMkLst>
          <pc:docMk/>
          <pc:sldMk cId="1765127097" sldId="472"/>
        </pc:sldMkLst>
      </pc:sldChg>
      <pc:sldChg chg="add">
        <pc:chgData name="Funmilola Oni-Adeniyi" userId="S::funmilolao@gesza.co.za::24646a9a-b3e7-4a3f-a7cc-e9bf0132f44f" providerId="AD" clId="Web-{4008B5B1-B565-55A2-8952-9D4FDD270B2F}" dt="2026-08-23T15:32:13.430" v="8"/>
        <pc:sldMkLst>
          <pc:docMk/>
          <pc:sldMk cId="1276631086" sldId="473"/>
        </pc:sldMkLst>
      </pc:sldChg>
      <pc:sldChg chg="modSp add">
        <pc:chgData name="Funmilola Oni-Adeniyi" userId="S::funmilolao@gesza.co.za::24646a9a-b3e7-4a3f-a7cc-e9bf0132f44f" providerId="AD" clId="Web-{4008B5B1-B565-55A2-8952-9D4FDD270B2F}" dt="2026-08-25T10:35:05.268" v="311" actId="20577"/>
        <pc:sldMkLst>
          <pc:docMk/>
          <pc:sldMk cId="1891394721" sldId="474"/>
        </pc:sldMkLst>
        <pc:spChg chg="mod">
          <ac:chgData name="Funmilola Oni-Adeniyi" userId="S::funmilolao@gesza.co.za::24646a9a-b3e7-4a3f-a7cc-e9bf0132f44f" providerId="AD" clId="Web-{4008B5B1-B565-55A2-8952-9D4FDD270B2F}" dt="2026-08-25T10:35:05.268" v="311" actId="20577"/>
          <ac:spMkLst>
            <pc:docMk/>
            <pc:sldMk cId="1891394721" sldId="474"/>
            <ac:spMk id="5" creationId="{00000000-0000-0000-0000-000000000000}"/>
          </ac:spMkLst>
        </pc:spChg>
      </pc:sldChg>
      <pc:sldChg chg="modSp add">
        <pc:chgData name="Funmilola Oni-Adeniyi" userId="S::funmilolao@gesza.co.za::24646a9a-b3e7-4a3f-a7cc-e9bf0132f44f" providerId="AD" clId="Web-{4008B5B1-B565-55A2-8952-9D4FDD270B2F}" dt="2026-08-25T10:38:31.275" v="313" actId="1076"/>
        <pc:sldMkLst>
          <pc:docMk/>
          <pc:sldMk cId="344861002" sldId="475"/>
        </pc:sldMkLst>
        <pc:spChg chg="mod">
          <ac:chgData name="Funmilola Oni-Adeniyi" userId="S::funmilolao@gesza.co.za::24646a9a-b3e7-4a3f-a7cc-e9bf0132f44f" providerId="AD" clId="Web-{4008B5B1-B565-55A2-8952-9D4FDD270B2F}" dt="2026-08-25T10:38:31.275" v="313" actId="1076"/>
          <ac:spMkLst>
            <pc:docMk/>
            <pc:sldMk cId="344861002" sldId="475"/>
            <ac:spMk id="7" creationId="{00000000-0000-0000-0000-000000000000}"/>
          </ac:spMkLst>
        </pc:spChg>
      </pc:sldChg>
      <pc:sldChg chg="modSp add">
        <pc:chgData name="Funmilola Oni-Adeniyi" userId="S::funmilolao@gesza.co.za::24646a9a-b3e7-4a3f-a7cc-e9bf0132f44f" providerId="AD" clId="Web-{4008B5B1-B565-55A2-8952-9D4FDD270B2F}" dt="2026-08-25T10:40:16.606" v="318" actId="14100"/>
        <pc:sldMkLst>
          <pc:docMk/>
          <pc:sldMk cId="1561753947" sldId="476"/>
        </pc:sldMkLst>
        <pc:spChg chg="mod">
          <ac:chgData name="Funmilola Oni-Adeniyi" userId="S::funmilolao@gesza.co.za::24646a9a-b3e7-4a3f-a7cc-e9bf0132f44f" providerId="AD" clId="Web-{4008B5B1-B565-55A2-8952-9D4FDD270B2F}" dt="2026-08-25T10:39:36.403" v="314" actId="20577"/>
          <ac:spMkLst>
            <pc:docMk/>
            <pc:sldMk cId="1561753947" sldId="476"/>
            <ac:spMk id="6" creationId="{00000000-0000-0000-0000-000000000000}"/>
          </ac:spMkLst>
        </pc:spChg>
        <pc:spChg chg="mod">
          <ac:chgData name="Funmilola Oni-Adeniyi" userId="S::funmilolao@gesza.co.za::24646a9a-b3e7-4a3f-a7cc-e9bf0132f44f" providerId="AD" clId="Web-{4008B5B1-B565-55A2-8952-9D4FDD270B2F}" dt="2026-08-25T10:40:16.606" v="318" actId="14100"/>
          <ac:spMkLst>
            <pc:docMk/>
            <pc:sldMk cId="1561753947" sldId="476"/>
            <ac:spMk id="7" creationId="{00000000-0000-0000-0000-000000000000}"/>
          </ac:spMkLst>
        </pc:spChg>
      </pc:sldChg>
      <pc:sldChg chg="modSp add">
        <pc:chgData name="Funmilola Oni-Adeniyi" userId="S::funmilolao@gesza.co.za::24646a9a-b3e7-4a3f-a7cc-e9bf0132f44f" providerId="AD" clId="Web-{4008B5B1-B565-55A2-8952-9D4FDD270B2F}" dt="2026-08-25T10:45:02.928" v="326" actId="1076"/>
        <pc:sldMkLst>
          <pc:docMk/>
          <pc:sldMk cId="3702709027" sldId="477"/>
        </pc:sldMkLst>
        <pc:spChg chg="mod">
          <ac:chgData name="Funmilola Oni-Adeniyi" userId="S::funmilolao@gesza.co.za::24646a9a-b3e7-4a3f-a7cc-e9bf0132f44f" providerId="AD" clId="Web-{4008B5B1-B565-55A2-8952-9D4FDD270B2F}" dt="2026-08-25T10:44:58.084" v="325" actId="1076"/>
          <ac:spMkLst>
            <pc:docMk/>
            <pc:sldMk cId="3702709027" sldId="477"/>
            <ac:spMk id="5" creationId="{00000000-0000-0000-0000-000000000000}"/>
          </ac:spMkLst>
        </pc:spChg>
        <pc:spChg chg="mod">
          <ac:chgData name="Funmilola Oni-Adeniyi" userId="S::funmilolao@gesza.co.za::24646a9a-b3e7-4a3f-a7cc-e9bf0132f44f" providerId="AD" clId="Web-{4008B5B1-B565-55A2-8952-9D4FDD270B2F}" dt="2026-08-25T10:45:02.928" v="326" actId="1076"/>
          <ac:spMkLst>
            <pc:docMk/>
            <pc:sldMk cId="3702709027" sldId="477"/>
            <ac:spMk id="7" creationId="{00000000-0000-0000-0000-000000000000}"/>
          </ac:spMkLst>
        </pc:spChg>
      </pc:sldChg>
      <pc:sldChg chg="add">
        <pc:chgData name="Funmilola Oni-Adeniyi" userId="S::funmilolao@gesza.co.za::24646a9a-b3e7-4a3f-a7cc-e9bf0132f44f" providerId="AD" clId="Web-{4008B5B1-B565-55A2-8952-9D4FDD270B2F}" dt="2026-08-23T15:32:14.211" v="13"/>
        <pc:sldMkLst>
          <pc:docMk/>
          <pc:sldMk cId="1833914780" sldId="478"/>
        </pc:sldMkLst>
      </pc:sldChg>
      <pc:sldChg chg="add">
        <pc:chgData name="Funmilola Oni-Adeniyi" userId="S::funmilolao@gesza.co.za::24646a9a-b3e7-4a3f-a7cc-e9bf0132f44f" providerId="AD" clId="Web-{4008B5B1-B565-55A2-8952-9D4FDD270B2F}" dt="2026-08-23T15:32:14.321" v="14"/>
        <pc:sldMkLst>
          <pc:docMk/>
          <pc:sldMk cId="718372298" sldId="479"/>
        </pc:sldMkLst>
      </pc:sldChg>
      <pc:sldChg chg="modSp add">
        <pc:chgData name="Funmilola Oni-Adeniyi" userId="S::funmilolao@gesza.co.za::24646a9a-b3e7-4a3f-a7cc-e9bf0132f44f" providerId="AD" clId="Web-{4008B5B1-B565-55A2-8952-9D4FDD270B2F}" dt="2026-08-25T10:50:18.173" v="329" actId="14100"/>
        <pc:sldMkLst>
          <pc:docMk/>
          <pc:sldMk cId="909172027" sldId="480"/>
        </pc:sldMkLst>
        <pc:spChg chg="mod">
          <ac:chgData name="Funmilola Oni-Adeniyi" userId="S::funmilolao@gesza.co.za::24646a9a-b3e7-4a3f-a7cc-e9bf0132f44f" providerId="AD" clId="Web-{4008B5B1-B565-55A2-8952-9D4FDD270B2F}" dt="2026-08-25T10:50:18.173" v="329" actId="14100"/>
          <ac:spMkLst>
            <pc:docMk/>
            <pc:sldMk cId="909172027" sldId="480"/>
            <ac:spMk id="6" creationId="{00000000-0000-0000-0000-000000000000}"/>
          </ac:spMkLst>
        </pc:spChg>
      </pc:sldChg>
      <pc:sldChg chg="add">
        <pc:chgData name="Funmilola Oni-Adeniyi" userId="S::funmilolao@gesza.co.za::24646a9a-b3e7-4a3f-a7cc-e9bf0132f44f" providerId="AD" clId="Web-{4008B5B1-B565-55A2-8952-9D4FDD270B2F}" dt="2026-08-23T15:32:14.977" v="16"/>
        <pc:sldMkLst>
          <pc:docMk/>
          <pc:sldMk cId="1510568566" sldId="481"/>
        </pc:sldMkLst>
      </pc:sldChg>
      <pc:sldChg chg="add">
        <pc:chgData name="Funmilola Oni-Adeniyi" userId="S::funmilolao@gesza.co.za::24646a9a-b3e7-4a3f-a7cc-e9bf0132f44f" providerId="AD" clId="Web-{4008B5B1-B565-55A2-8952-9D4FDD270B2F}" dt="2026-08-23T15:32:15.086" v="17"/>
        <pc:sldMkLst>
          <pc:docMk/>
          <pc:sldMk cId="1485343043" sldId="482"/>
        </pc:sldMkLst>
      </pc:sldChg>
      <pc:sldChg chg="add">
        <pc:chgData name="Funmilola Oni-Adeniyi" userId="S::funmilolao@gesza.co.za::24646a9a-b3e7-4a3f-a7cc-e9bf0132f44f" providerId="AD" clId="Web-{4008B5B1-B565-55A2-8952-9D4FDD270B2F}" dt="2026-08-23T15:32:15.180" v="18"/>
        <pc:sldMkLst>
          <pc:docMk/>
          <pc:sldMk cId="1003620433" sldId="483"/>
        </pc:sldMkLst>
      </pc:sldChg>
      <pc:sldChg chg="add">
        <pc:chgData name="Funmilola Oni-Adeniyi" userId="S::funmilolao@gesza.co.za::24646a9a-b3e7-4a3f-a7cc-e9bf0132f44f" providerId="AD" clId="Web-{4008B5B1-B565-55A2-8952-9D4FDD270B2F}" dt="2026-08-23T15:32:15.274" v="19"/>
        <pc:sldMkLst>
          <pc:docMk/>
          <pc:sldMk cId="688371924" sldId="484"/>
        </pc:sldMkLst>
      </pc:sldChg>
      <pc:sldChg chg="add">
        <pc:chgData name="Funmilola Oni-Adeniyi" userId="S::funmilolao@gesza.co.za::24646a9a-b3e7-4a3f-a7cc-e9bf0132f44f" providerId="AD" clId="Web-{4008B5B1-B565-55A2-8952-9D4FDD270B2F}" dt="2026-08-23T15:32:15.664" v="20"/>
        <pc:sldMkLst>
          <pc:docMk/>
          <pc:sldMk cId="2503917359" sldId="485"/>
        </pc:sldMkLst>
      </pc:sldChg>
      <pc:sldChg chg="modSp add">
        <pc:chgData name="Funmilola Oni-Adeniyi" userId="S::funmilolao@gesza.co.za::24646a9a-b3e7-4a3f-a7cc-e9bf0132f44f" providerId="AD" clId="Web-{4008B5B1-B565-55A2-8952-9D4FDD270B2F}" dt="2026-08-25T10:52:59.225" v="331" actId="20577"/>
        <pc:sldMkLst>
          <pc:docMk/>
          <pc:sldMk cId="2856617124" sldId="486"/>
        </pc:sldMkLst>
        <pc:spChg chg="mod">
          <ac:chgData name="Funmilola Oni-Adeniyi" userId="S::funmilolao@gesza.co.za::24646a9a-b3e7-4a3f-a7cc-e9bf0132f44f" providerId="AD" clId="Web-{4008B5B1-B565-55A2-8952-9D4FDD270B2F}" dt="2026-08-25T10:52:59.225" v="331" actId="20577"/>
          <ac:spMkLst>
            <pc:docMk/>
            <pc:sldMk cId="2856617124" sldId="486"/>
            <ac:spMk id="7" creationId="{00000000-0000-0000-0000-000000000000}"/>
          </ac:spMkLst>
        </pc:spChg>
      </pc:sldChg>
      <pc:sldChg chg="add">
        <pc:chgData name="Funmilola Oni-Adeniyi" userId="S::funmilolao@gesza.co.za::24646a9a-b3e7-4a3f-a7cc-e9bf0132f44f" providerId="AD" clId="Web-{4008B5B1-B565-55A2-8952-9D4FDD270B2F}" dt="2026-08-23T15:32:15.821" v="22"/>
        <pc:sldMkLst>
          <pc:docMk/>
          <pc:sldMk cId="3166840153" sldId="487"/>
        </pc:sldMkLst>
      </pc:sldChg>
      <pc:sldChg chg="add">
        <pc:chgData name="Funmilola Oni-Adeniyi" userId="S::funmilolao@gesza.co.za::24646a9a-b3e7-4a3f-a7cc-e9bf0132f44f" providerId="AD" clId="Web-{4008B5B1-B565-55A2-8952-9D4FDD270B2F}" dt="2026-08-23T15:32:16.008" v="23"/>
        <pc:sldMkLst>
          <pc:docMk/>
          <pc:sldMk cId="227989799" sldId="488"/>
        </pc:sldMkLst>
      </pc:sldChg>
      <pc:sldChg chg="add">
        <pc:chgData name="Funmilola Oni-Adeniyi" userId="S::funmilolao@gesza.co.za::24646a9a-b3e7-4a3f-a7cc-e9bf0132f44f" providerId="AD" clId="Web-{4008B5B1-B565-55A2-8952-9D4FDD270B2F}" dt="2026-08-23T15:32:16.118" v="24"/>
        <pc:sldMkLst>
          <pc:docMk/>
          <pc:sldMk cId="2131732051" sldId="489"/>
        </pc:sldMkLst>
      </pc:sldChg>
      <pc:sldChg chg="modSp add">
        <pc:chgData name="Funmilola Oni-Adeniyi" userId="S::funmilolao@gesza.co.za::24646a9a-b3e7-4a3f-a7cc-e9bf0132f44f" providerId="AD" clId="Web-{4008B5B1-B565-55A2-8952-9D4FDD270B2F}" dt="2026-08-25T11:02:27.431" v="332" actId="1076"/>
        <pc:sldMkLst>
          <pc:docMk/>
          <pc:sldMk cId="423058970" sldId="490"/>
        </pc:sldMkLst>
        <pc:spChg chg="mod">
          <ac:chgData name="Funmilola Oni-Adeniyi" userId="S::funmilolao@gesza.co.za::24646a9a-b3e7-4a3f-a7cc-e9bf0132f44f" providerId="AD" clId="Web-{4008B5B1-B565-55A2-8952-9D4FDD270B2F}" dt="2026-08-25T11:02:27.431" v="332" actId="1076"/>
          <ac:spMkLst>
            <pc:docMk/>
            <pc:sldMk cId="423058970" sldId="490"/>
            <ac:spMk id="6" creationId="{00000000-0000-0000-0000-000000000000}"/>
          </ac:spMkLst>
        </pc:spChg>
      </pc:sldChg>
      <pc:sldChg chg="add">
        <pc:chgData name="Funmilola Oni-Adeniyi" userId="S::funmilolao@gesza.co.za::24646a9a-b3e7-4a3f-a7cc-e9bf0132f44f" providerId="AD" clId="Web-{4008B5B1-B565-55A2-8952-9D4FDD270B2F}" dt="2026-08-23T15:32:16.461" v="26"/>
        <pc:sldMkLst>
          <pc:docMk/>
          <pc:sldMk cId="2165808577" sldId="491"/>
        </pc:sldMkLst>
      </pc:sldChg>
      <pc:sldChg chg="add">
        <pc:chgData name="Funmilola Oni-Adeniyi" userId="S::funmilolao@gesza.co.za::24646a9a-b3e7-4a3f-a7cc-e9bf0132f44f" providerId="AD" clId="Web-{4008B5B1-B565-55A2-8952-9D4FDD270B2F}" dt="2026-08-23T15:32:16.508" v="27"/>
        <pc:sldMkLst>
          <pc:docMk/>
          <pc:sldMk cId="647035362" sldId="492"/>
        </pc:sldMkLst>
      </pc:sldChg>
      <pc:sldChg chg="add">
        <pc:chgData name="Funmilola Oni-Adeniyi" userId="S::funmilolao@gesza.co.za::24646a9a-b3e7-4a3f-a7cc-e9bf0132f44f" providerId="AD" clId="Web-{4008B5B1-B565-55A2-8952-9D4FDD270B2F}" dt="2026-08-23T15:32:16.618" v="28"/>
        <pc:sldMkLst>
          <pc:docMk/>
          <pc:sldMk cId="175483878" sldId="493"/>
        </pc:sldMkLst>
      </pc:sldChg>
      <pc:sldChg chg="add">
        <pc:chgData name="Funmilola Oni-Adeniyi" userId="S::funmilolao@gesza.co.za::24646a9a-b3e7-4a3f-a7cc-e9bf0132f44f" providerId="AD" clId="Web-{4008B5B1-B565-55A2-8952-9D4FDD270B2F}" dt="2026-08-23T15:32:16.805" v="29"/>
        <pc:sldMkLst>
          <pc:docMk/>
          <pc:sldMk cId="1628049991" sldId="494"/>
        </pc:sldMkLst>
      </pc:sldChg>
      <pc:sldChg chg="add">
        <pc:chgData name="Funmilola Oni-Adeniyi" userId="S::funmilolao@gesza.co.za::24646a9a-b3e7-4a3f-a7cc-e9bf0132f44f" providerId="AD" clId="Web-{4008B5B1-B565-55A2-8952-9D4FDD270B2F}" dt="2026-08-23T15:32:16.961" v="30"/>
        <pc:sldMkLst>
          <pc:docMk/>
          <pc:sldMk cId="3281198565" sldId="495"/>
        </pc:sldMkLst>
      </pc:sldChg>
      <pc:sldChg chg="add">
        <pc:chgData name="Funmilola Oni-Adeniyi" userId="S::funmilolao@gesza.co.za::24646a9a-b3e7-4a3f-a7cc-e9bf0132f44f" providerId="AD" clId="Web-{4008B5B1-B565-55A2-8952-9D4FDD270B2F}" dt="2026-08-23T15:32:17.024" v="31"/>
        <pc:sldMkLst>
          <pc:docMk/>
          <pc:sldMk cId="1257677175" sldId="496"/>
        </pc:sldMkLst>
      </pc:sldChg>
      <pc:sldChg chg="delSp modSp add">
        <pc:chgData name="Funmilola Oni-Adeniyi" userId="S::funmilolao@gesza.co.za::24646a9a-b3e7-4a3f-a7cc-e9bf0132f44f" providerId="AD" clId="Web-{4008B5B1-B565-55A2-8952-9D4FDD270B2F}" dt="2026-08-25T11:04:20.466" v="384" actId="14100"/>
        <pc:sldMkLst>
          <pc:docMk/>
          <pc:sldMk cId="2689202160" sldId="497"/>
        </pc:sldMkLst>
        <pc:spChg chg="mod">
          <ac:chgData name="Funmilola Oni-Adeniyi" userId="S::funmilolao@gesza.co.za::24646a9a-b3e7-4a3f-a7cc-e9bf0132f44f" providerId="AD" clId="Web-{4008B5B1-B565-55A2-8952-9D4FDD270B2F}" dt="2026-08-25T11:03:54.809" v="379" actId="20577"/>
          <ac:spMkLst>
            <pc:docMk/>
            <pc:sldMk cId="2689202160" sldId="497"/>
            <ac:spMk id="3" creationId="{00000000-0000-0000-0000-000000000000}"/>
          </ac:spMkLst>
        </pc:spChg>
        <pc:spChg chg="mod">
          <ac:chgData name="Funmilola Oni-Adeniyi" userId="S::funmilolao@gesza.co.za::24646a9a-b3e7-4a3f-a7cc-e9bf0132f44f" providerId="AD" clId="Web-{4008B5B1-B565-55A2-8952-9D4FDD270B2F}" dt="2026-08-25T11:04:20.466" v="384" actId="14100"/>
          <ac:spMkLst>
            <pc:docMk/>
            <pc:sldMk cId="2689202160" sldId="497"/>
            <ac:spMk id="7" creationId="{00000000-0000-0000-0000-000000000000}"/>
          </ac:spMkLst>
        </pc:spChg>
      </pc:sldChg>
      <pc:sldChg chg="add">
        <pc:chgData name="Funmilola Oni-Adeniyi" userId="S::funmilolao@gesza.co.za::24646a9a-b3e7-4a3f-a7cc-e9bf0132f44f" providerId="AD" clId="Web-{4008B5B1-B565-55A2-8952-9D4FDD270B2F}" dt="2026-08-23T15:32:17.227" v="33"/>
        <pc:sldMkLst>
          <pc:docMk/>
          <pc:sldMk cId="860402580" sldId="498"/>
        </pc:sldMkLst>
      </pc:sldChg>
      <pc:sldChg chg="add">
        <pc:chgData name="Funmilola Oni-Adeniyi" userId="S::funmilolao@gesza.co.za::24646a9a-b3e7-4a3f-a7cc-e9bf0132f44f" providerId="AD" clId="Web-{4008B5B1-B565-55A2-8952-9D4FDD270B2F}" dt="2026-08-23T15:32:17.352" v="34"/>
        <pc:sldMkLst>
          <pc:docMk/>
          <pc:sldMk cId="940769629" sldId="499"/>
        </pc:sldMkLst>
      </pc:sldChg>
      <pc:sldChg chg="add">
        <pc:chgData name="Funmilola Oni-Adeniyi" userId="S::funmilolao@gesza.co.za::24646a9a-b3e7-4a3f-a7cc-e9bf0132f44f" providerId="AD" clId="Web-{4008B5B1-B565-55A2-8952-9D4FDD270B2F}" dt="2026-08-23T15:32:17.399" v="35"/>
        <pc:sldMkLst>
          <pc:docMk/>
          <pc:sldMk cId="3430118363" sldId="500"/>
        </pc:sldMkLst>
      </pc:sldChg>
      <pc:sldChg chg="add">
        <pc:chgData name="Funmilola Oni-Adeniyi" userId="S::funmilolao@gesza.co.za::24646a9a-b3e7-4a3f-a7cc-e9bf0132f44f" providerId="AD" clId="Web-{4008B5B1-B565-55A2-8952-9D4FDD270B2F}" dt="2026-08-23T15:32:17.461" v="36"/>
        <pc:sldMkLst>
          <pc:docMk/>
          <pc:sldMk cId="962973894" sldId="501"/>
        </pc:sldMkLst>
      </pc:sldChg>
      <pc:sldChg chg="modSp add">
        <pc:chgData name="Funmilola Oni-Adeniyi" userId="S::funmilolao@gesza.co.za::24646a9a-b3e7-4a3f-a7cc-e9bf0132f44f" providerId="AD" clId="Web-{4008B5B1-B565-55A2-8952-9D4FDD270B2F}" dt="2026-08-25T11:07:36.520" v="387" actId="20577"/>
        <pc:sldMkLst>
          <pc:docMk/>
          <pc:sldMk cId="1959884110" sldId="502"/>
        </pc:sldMkLst>
        <pc:spChg chg="mod">
          <ac:chgData name="Funmilola Oni-Adeniyi" userId="S::funmilolao@gesza.co.za::24646a9a-b3e7-4a3f-a7cc-e9bf0132f44f" providerId="AD" clId="Web-{4008B5B1-B565-55A2-8952-9D4FDD270B2F}" dt="2026-08-25T11:07:36.520" v="387" actId="20577"/>
          <ac:spMkLst>
            <pc:docMk/>
            <pc:sldMk cId="1959884110" sldId="502"/>
            <ac:spMk id="3" creationId="{00000000-0000-0000-0000-000000000000}"/>
          </ac:spMkLst>
        </pc:spChg>
      </pc:sldChg>
      <pc:sldChg chg="add">
        <pc:chgData name="Funmilola Oni-Adeniyi" userId="S::funmilolao@gesza.co.za::24646a9a-b3e7-4a3f-a7cc-e9bf0132f44f" providerId="AD" clId="Web-{4008B5B1-B565-55A2-8952-9D4FDD270B2F}" dt="2026-08-23T15:32:17.555" v="38"/>
        <pc:sldMkLst>
          <pc:docMk/>
          <pc:sldMk cId="4090275965" sldId="503"/>
        </pc:sldMkLst>
      </pc:sldChg>
      <pc:sldChg chg="addSp delSp modSp add replId">
        <pc:chgData name="Funmilola Oni-Adeniyi" userId="S::funmilolao@gesza.co.za::24646a9a-b3e7-4a3f-a7cc-e9bf0132f44f" providerId="AD" clId="Web-{4008B5B1-B565-55A2-8952-9D4FDD270B2F}" dt="2026-08-25T04:54:44.278" v="293" actId="14100"/>
        <pc:sldMkLst>
          <pc:docMk/>
          <pc:sldMk cId="3900913240" sldId="509"/>
        </pc:sldMkLst>
        <pc:spChg chg="mod">
          <ac:chgData name="Funmilola Oni-Adeniyi" userId="S::funmilolao@gesza.co.za::24646a9a-b3e7-4a3f-a7cc-e9bf0132f44f" providerId="AD" clId="Web-{4008B5B1-B565-55A2-8952-9D4FDD270B2F}" dt="2026-08-25T04:43:58.674" v="244" actId="20577"/>
          <ac:spMkLst>
            <pc:docMk/>
            <pc:sldMk cId="3900913240" sldId="509"/>
            <ac:spMk id="3" creationId="{6E3B8706-90EE-8A21-2C42-E32BCB24848D}"/>
          </ac:spMkLst>
        </pc:spChg>
        <pc:spChg chg="mod">
          <ac:chgData name="Funmilola Oni-Adeniyi" userId="S::funmilolao@gesza.co.za::24646a9a-b3e7-4a3f-a7cc-e9bf0132f44f" providerId="AD" clId="Web-{4008B5B1-B565-55A2-8952-9D4FDD270B2F}" dt="2026-08-25T04:34:09.369" v="236" actId="14100"/>
          <ac:spMkLst>
            <pc:docMk/>
            <pc:sldMk cId="3900913240" sldId="509"/>
            <ac:spMk id="5" creationId="{E7C218E0-C00D-A971-8B26-01C6BAEA8C79}"/>
          </ac:spMkLst>
        </pc:spChg>
        <pc:spChg chg="mod">
          <ac:chgData name="Funmilola Oni-Adeniyi" userId="S::funmilolao@gesza.co.za::24646a9a-b3e7-4a3f-a7cc-e9bf0132f44f" providerId="AD" clId="Web-{4008B5B1-B565-55A2-8952-9D4FDD270B2F}" dt="2026-08-25T04:33:28.930" v="230" actId="20577"/>
          <ac:spMkLst>
            <pc:docMk/>
            <pc:sldMk cId="3900913240" sldId="509"/>
            <ac:spMk id="7" creationId="{9C8B177C-2103-EC30-E042-7D4B9E53FADB}"/>
          </ac:spMkLst>
        </pc:spChg>
        <pc:spChg chg="mod">
          <ac:chgData name="Funmilola Oni-Adeniyi" userId="S::funmilolao@gesza.co.za::24646a9a-b3e7-4a3f-a7cc-e9bf0132f44f" providerId="AD" clId="Web-{4008B5B1-B565-55A2-8952-9D4FDD270B2F}" dt="2026-08-25T04:33:32.383" v="231" actId="20577"/>
          <ac:spMkLst>
            <pc:docMk/>
            <pc:sldMk cId="3900913240" sldId="509"/>
            <ac:spMk id="9" creationId="{2DC789A3-FBC6-CEAC-D8E8-56776D57A1DD}"/>
          </ac:spMkLst>
        </pc:spChg>
        <pc:spChg chg="mod">
          <ac:chgData name="Funmilola Oni-Adeniyi" userId="S::funmilolao@gesza.co.za::24646a9a-b3e7-4a3f-a7cc-e9bf0132f44f" providerId="AD" clId="Web-{4008B5B1-B565-55A2-8952-9D4FDD270B2F}" dt="2026-08-25T04:33:35.586" v="232" actId="20577"/>
          <ac:spMkLst>
            <pc:docMk/>
            <pc:sldMk cId="3900913240" sldId="509"/>
            <ac:spMk id="11" creationId="{1AABD516-4B24-F359-B6D9-F31E858093AA}"/>
          </ac:spMkLst>
        </pc:spChg>
        <pc:picChg chg="add mod">
          <ac:chgData name="Funmilola Oni-Adeniyi" userId="S::funmilolao@gesza.co.za::24646a9a-b3e7-4a3f-a7cc-e9bf0132f44f" providerId="AD" clId="Web-{4008B5B1-B565-55A2-8952-9D4FDD270B2F}" dt="2026-08-25T04:54:44.278" v="293" actId="14100"/>
          <ac:picMkLst>
            <pc:docMk/>
            <pc:sldMk cId="3900913240" sldId="509"/>
            <ac:picMk id="2" creationId="{82079F04-42F0-A805-8BDD-6982100883E6}"/>
          </ac:picMkLst>
        </pc:picChg>
      </pc:sldChg>
      <pc:sldChg chg="addSp modSp add replId">
        <pc:chgData name="Funmilola Oni-Adeniyi" userId="S::funmilolao@gesza.co.za::24646a9a-b3e7-4a3f-a7cc-e9bf0132f44f" providerId="AD" clId="Web-{4008B5B1-B565-55A2-8952-9D4FDD270B2F}" dt="2026-08-25T04:57:26.144" v="302" actId="1076"/>
        <pc:sldMkLst>
          <pc:docMk/>
          <pc:sldMk cId="1063634901" sldId="511"/>
        </pc:sldMkLst>
        <pc:spChg chg="mod">
          <ac:chgData name="Funmilola Oni-Adeniyi" userId="S::funmilolao@gesza.co.za::24646a9a-b3e7-4a3f-a7cc-e9bf0132f44f" providerId="AD" clId="Web-{4008B5B1-B565-55A2-8952-9D4FDD270B2F}" dt="2026-08-25T04:57:26.144" v="302" actId="1076"/>
          <ac:spMkLst>
            <pc:docMk/>
            <pc:sldMk cId="1063634901" sldId="511"/>
            <ac:spMk id="3" creationId="{7C93041A-712A-80D3-1771-9667377F3073}"/>
          </ac:spMkLst>
        </pc:spChg>
        <pc:picChg chg="add mod">
          <ac:chgData name="Funmilola Oni-Adeniyi" userId="S::funmilolao@gesza.co.za::24646a9a-b3e7-4a3f-a7cc-e9bf0132f44f" providerId="AD" clId="Web-{4008B5B1-B565-55A2-8952-9D4FDD270B2F}" dt="2026-08-25T04:55:19.764" v="300" actId="14100"/>
          <ac:picMkLst>
            <pc:docMk/>
            <pc:sldMk cId="1063634901" sldId="511"/>
            <ac:picMk id="2" creationId="{94C75C99-2A80-28E4-DB8A-BA296FAA81FD}"/>
          </ac:picMkLst>
        </pc:picChg>
      </pc:sldChg>
      <pc:sldMasterChg chg="addSldLayout">
        <pc:chgData name="Funmilola Oni-Adeniyi" userId="S::funmilolao@gesza.co.za::24646a9a-b3e7-4a3f-a7cc-e9bf0132f44f" providerId="AD" clId="Web-{4008B5B1-B565-55A2-8952-9D4FDD270B2F}" dt="2026-08-23T15:32:13.493" v="9"/>
        <pc:sldMasterMkLst>
          <pc:docMk/>
          <pc:sldMasterMk cId="1828849287" sldId="2147483648"/>
        </pc:sldMasterMkLst>
        <pc:sldLayoutChg chg="add">
          <pc:chgData name="Funmilola Oni-Adeniyi" userId="S::funmilolao@gesza.co.za::24646a9a-b3e7-4a3f-a7cc-e9bf0132f44f" providerId="AD" clId="Web-{4008B5B1-B565-55A2-8952-9D4FDD270B2F}" dt="2026-08-23T15:32:13.493" v="9"/>
          <pc:sldLayoutMkLst>
            <pc:docMk/>
            <pc:sldMasterMk cId="1828849287" sldId="2147483648"/>
            <pc:sldLayoutMk cId="864851191" sldId="2147483702"/>
          </pc:sldLayoutMkLst>
        </pc:sldLayoutChg>
      </pc:sldMasterChg>
    </pc:docChg>
  </pc:docChgLst>
  <pc:docChgLst>
    <pc:chgData name="Brett Cohen" userId="2b14dd70-ab46-45b5-9a87-218b93fe817e" providerId="ADAL" clId="{9BE72A72-79A0-5AAB-A827-E264B888F352}"/>
    <pc:docChg chg="undo custSel addSld delSld modSld modSection">
      <pc:chgData name="Brett Cohen" userId="2b14dd70-ab46-45b5-9a87-218b93fe817e" providerId="ADAL" clId="{9BE72A72-79A0-5AAB-A827-E264B888F352}" dt="2026-08-28T11:26:30.730" v="1186" actId="2696"/>
      <pc:docMkLst>
        <pc:docMk/>
      </pc:docMkLst>
      <pc:sldChg chg="modSp">
        <pc:chgData name="Brett Cohen" userId="2b14dd70-ab46-45b5-9a87-218b93fe817e" providerId="ADAL" clId="{9BE72A72-79A0-5AAB-A827-E264B888F352}" dt="2026-08-28T11:25:46.921" v="1182" actId="20577"/>
        <pc:sldMkLst>
          <pc:docMk/>
          <pc:sldMk cId="501672329" sldId="310"/>
        </pc:sldMkLst>
        <pc:graphicFrameChg chg="mod">
          <ac:chgData name="Brett Cohen" userId="2b14dd70-ab46-45b5-9a87-218b93fe817e" providerId="ADAL" clId="{9BE72A72-79A0-5AAB-A827-E264B888F352}" dt="2026-08-28T11:25:46.921" v="1182" actId="20577"/>
          <ac:graphicFrameMkLst>
            <pc:docMk/>
            <pc:sldMk cId="501672329" sldId="310"/>
            <ac:graphicFrameMk id="8" creationId="{D06D8D13-CF24-D3EF-80AA-6F3A09D6F267}"/>
          </ac:graphicFrameMkLst>
        </pc:graphicFrameChg>
      </pc:sldChg>
      <pc:sldChg chg="delSp modSp mod">
        <pc:chgData name="Brett Cohen" userId="2b14dd70-ab46-45b5-9a87-218b93fe817e" providerId="ADAL" clId="{9BE72A72-79A0-5AAB-A827-E264B888F352}" dt="2026-08-28T11:22:42.780" v="1084" actId="20577"/>
        <pc:sldMkLst>
          <pc:docMk/>
          <pc:sldMk cId="3925724790" sldId="333"/>
        </pc:sldMkLst>
        <pc:spChg chg="mod">
          <ac:chgData name="Brett Cohen" userId="2b14dd70-ab46-45b5-9a87-218b93fe817e" providerId="ADAL" clId="{9BE72A72-79A0-5AAB-A827-E264B888F352}" dt="2026-08-28T11:22:42.780" v="1084" actId="20577"/>
          <ac:spMkLst>
            <pc:docMk/>
            <pc:sldMk cId="3925724790" sldId="333"/>
            <ac:spMk id="2" creationId="{C280CCEF-4FBA-4673-BF7C-D4D5177011BB}"/>
          </ac:spMkLst>
        </pc:spChg>
        <pc:spChg chg="mod">
          <ac:chgData name="Brett Cohen" userId="2b14dd70-ab46-45b5-9a87-218b93fe817e" providerId="ADAL" clId="{9BE72A72-79A0-5AAB-A827-E264B888F352}" dt="2026-08-28T11:22:21.162" v="1073" actId="20577"/>
          <ac:spMkLst>
            <pc:docMk/>
            <pc:sldMk cId="3925724790" sldId="333"/>
            <ac:spMk id="7" creationId="{0D595578-4445-8848-8B5B-DE98F9124992}"/>
          </ac:spMkLst>
        </pc:spChg>
      </pc:sldChg>
      <pc:sldChg chg="modSp mod">
        <pc:chgData name="Brett Cohen" userId="2b14dd70-ab46-45b5-9a87-218b93fe817e" providerId="ADAL" clId="{9BE72A72-79A0-5AAB-A827-E264B888F352}" dt="2026-08-18T09:00:19.467" v="841" actId="27636"/>
        <pc:sldMkLst>
          <pc:docMk/>
          <pc:sldMk cId="433891481" sldId="379"/>
        </pc:sldMkLst>
        <pc:spChg chg="mod">
          <ac:chgData name="Brett Cohen" userId="2b14dd70-ab46-45b5-9a87-218b93fe817e" providerId="ADAL" clId="{9BE72A72-79A0-5AAB-A827-E264B888F352}" dt="2026-08-18T09:00:19.467" v="841" actId="27636"/>
          <ac:spMkLst>
            <pc:docMk/>
            <pc:sldMk cId="433891481" sldId="379"/>
            <ac:spMk id="2" creationId="{733AC781-3B2C-D628-47A0-8137E7C9BE13}"/>
          </ac:spMkLst>
        </pc:spChg>
        <pc:spChg chg="mod">
          <ac:chgData name="Brett Cohen" userId="2b14dd70-ab46-45b5-9a87-218b93fe817e" providerId="ADAL" clId="{9BE72A72-79A0-5AAB-A827-E264B888F352}" dt="2026-08-18T08:57:22.549" v="798" actId="20577"/>
          <ac:spMkLst>
            <pc:docMk/>
            <pc:sldMk cId="433891481" sldId="379"/>
            <ac:spMk id="3" creationId="{2D988970-C223-1DA5-377C-9591D2802ABB}"/>
          </ac:spMkLst>
        </pc:spChg>
      </pc:sldChg>
      <pc:sldChg chg="addSp delSp modSp add mod modClrScheme chgLayout">
        <pc:chgData name="Brett Cohen" userId="2b14dd70-ab46-45b5-9a87-218b93fe817e" providerId="ADAL" clId="{9BE72A72-79A0-5AAB-A827-E264B888F352}" dt="2026-08-18T09:04:13.013" v="852" actId="478"/>
        <pc:sldMkLst>
          <pc:docMk/>
          <pc:sldMk cId="1928706056" sldId="397"/>
        </pc:sldMkLst>
        <pc:spChg chg="add mod ord">
          <ac:chgData name="Brett Cohen" userId="2b14dd70-ab46-45b5-9a87-218b93fe817e" providerId="ADAL" clId="{9BE72A72-79A0-5AAB-A827-E264B888F352}" dt="2026-08-18T09:04:03.881" v="849" actId="5793"/>
          <ac:spMkLst>
            <pc:docMk/>
            <pc:sldMk cId="1928706056" sldId="397"/>
            <ac:spMk id="4" creationId="{5233B592-20DA-8F61-F917-16654C2F50F5}"/>
          </ac:spMkLst>
        </pc:spChg>
      </pc:sldChg>
      <pc:sldChg chg="add">
        <pc:chgData name="Brett Cohen" userId="2b14dd70-ab46-45b5-9a87-218b93fe817e" providerId="ADAL" clId="{9BE72A72-79A0-5AAB-A827-E264B888F352}" dt="2026-08-28T11:24:07.346" v="1089"/>
        <pc:sldMkLst>
          <pc:docMk/>
          <pc:sldMk cId="3172554390" sldId="401"/>
        </pc:sldMkLst>
      </pc:sldChg>
      <pc:sldChg chg="del">
        <pc:chgData name="Brett Cohen" userId="2b14dd70-ab46-45b5-9a87-218b93fe817e" providerId="ADAL" clId="{9BE72A72-79A0-5AAB-A827-E264B888F352}" dt="2026-08-28T11:24:04.376" v="1088" actId="2696"/>
        <pc:sldMkLst>
          <pc:docMk/>
          <pc:sldMk cId="3780338217" sldId="401"/>
        </pc:sldMkLst>
      </pc:sldChg>
      <pc:sldChg chg="del">
        <pc:chgData name="Brett Cohen" userId="2b14dd70-ab46-45b5-9a87-218b93fe817e" providerId="ADAL" clId="{9BE72A72-79A0-5AAB-A827-E264B888F352}" dt="2026-08-28T11:24:04.371" v="1087" actId="2696"/>
        <pc:sldMkLst>
          <pc:docMk/>
          <pc:sldMk cId="2107340244" sldId="404"/>
        </pc:sldMkLst>
      </pc:sldChg>
      <pc:sldChg chg="addSp modSp add mod">
        <pc:chgData name="Brett Cohen" userId="2b14dd70-ab46-45b5-9a87-218b93fe817e" providerId="ADAL" clId="{9BE72A72-79A0-5AAB-A827-E264B888F352}" dt="2026-08-28T11:25:06.438" v="1138" actId="1582"/>
        <pc:sldMkLst>
          <pc:docMk/>
          <pc:sldMk cId="3378579281" sldId="404"/>
        </pc:sldMkLst>
        <pc:spChg chg="add mod">
          <ac:chgData name="Brett Cohen" userId="2b14dd70-ab46-45b5-9a87-218b93fe817e" providerId="ADAL" clId="{9BE72A72-79A0-5AAB-A827-E264B888F352}" dt="2026-08-28T11:25:06.438" v="1138" actId="1582"/>
          <ac:spMkLst>
            <pc:docMk/>
            <pc:sldMk cId="3378579281" sldId="404"/>
            <ac:spMk id="5" creationId="{8B6F5C99-A2C7-01BC-5B78-DF5031D70CE5}"/>
          </ac:spMkLst>
        </pc:spChg>
        <pc:graphicFrameChg chg="modGraphic">
          <ac:chgData name="Brett Cohen" userId="2b14dd70-ab46-45b5-9a87-218b93fe817e" providerId="ADAL" clId="{9BE72A72-79A0-5AAB-A827-E264B888F352}" dt="2026-08-28T11:24:37.732" v="1134" actId="2165"/>
          <ac:graphicFrameMkLst>
            <pc:docMk/>
            <pc:sldMk cId="3378579281" sldId="404"/>
            <ac:graphicFrameMk id="4" creationId="{2AD63B89-4F68-DEAF-7B05-153F0304B4C5}"/>
          </ac:graphicFrameMkLst>
        </pc:graphicFrameChg>
      </pc:sldChg>
      <pc:sldChg chg="add">
        <pc:chgData name="Brett Cohen" userId="2b14dd70-ab46-45b5-9a87-218b93fe817e" providerId="ADAL" clId="{9BE72A72-79A0-5AAB-A827-E264B888F352}" dt="2026-08-18T09:02:33.819" v="843"/>
        <pc:sldMkLst>
          <pc:docMk/>
          <pc:sldMk cId="2566421684" sldId="408"/>
        </pc:sldMkLst>
      </pc:sldChg>
      <pc:sldChg chg="add">
        <pc:chgData name="Brett Cohen" userId="2b14dd70-ab46-45b5-9a87-218b93fe817e" providerId="ADAL" clId="{9BE72A72-79A0-5AAB-A827-E264B888F352}" dt="2026-08-18T09:03:03.183" v="844"/>
        <pc:sldMkLst>
          <pc:docMk/>
          <pc:sldMk cId="1784497322" sldId="414"/>
        </pc:sldMkLst>
      </pc:sldChg>
      <pc:sldChg chg="add">
        <pc:chgData name="Brett Cohen" userId="2b14dd70-ab46-45b5-9a87-218b93fe817e" providerId="ADAL" clId="{9BE72A72-79A0-5AAB-A827-E264B888F352}" dt="2026-08-18T09:03:03.183" v="844"/>
        <pc:sldMkLst>
          <pc:docMk/>
          <pc:sldMk cId="2126161350" sldId="420"/>
        </pc:sldMkLst>
      </pc:sldChg>
      <pc:sldChg chg="modSp add mod">
        <pc:chgData name="Brett Cohen" userId="2b14dd70-ab46-45b5-9a87-218b93fe817e" providerId="ADAL" clId="{9BE72A72-79A0-5AAB-A827-E264B888F352}" dt="2026-08-25T06:49:44.651" v="1066" actId="20577"/>
        <pc:sldMkLst>
          <pc:docMk/>
          <pc:sldMk cId="125688723" sldId="421"/>
        </pc:sldMkLst>
        <pc:spChg chg="mod">
          <ac:chgData name="Brett Cohen" userId="2b14dd70-ab46-45b5-9a87-218b93fe817e" providerId="ADAL" clId="{9BE72A72-79A0-5AAB-A827-E264B888F352}" dt="2026-08-25T06:49:02.397" v="1041" actId="20577"/>
          <ac:spMkLst>
            <pc:docMk/>
            <pc:sldMk cId="125688723" sldId="421"/>
            <ac:spMk id="2" creationId="{CA6824AA-59CA-3B14-3166-6EC8896DD95E}"/>
          </ac:spMkLst>
        </pc:spChg>
        <pc:spChg chg="mod">
          <ac:chgData name="Brett Cohen" userId="2b14dd70-ab46-45b5-9a87-218b93fe817e" providerId="ADAL" clId="{9BE72A72-79A0-5AAB-A827-E264B888F352}" dt="2026-08-25T06:49:44.651" v="1066" actId="20577"/>
          <ac:spMkLst>
            <pc:docMk/>
            <pc:sldMk cId="125688723" sldId="421"/>
            <ac:spMk id="3" creationId="{5BB38F86-AA29-FEF5-EE0A-A99975522AD3}"/>
          </ac:spMkLst>
        </pc:spChg>
      </pc:sldChg>
      <pc:sldChg chg="del">
        <pc:chgData name="Brett Cohen" userId="2b14dd70-ab46-45b5-9a87-218b93fe817e" providerId="ADAL" clId="{9BE72A72-79A0-5AAB-A827-E264B888F352}" dt="2026-08-28T11:26:12.045" v="1185" actId="2696"/>
        <pc:sldMkLst>
          <pc:docMk/>
          <pc:sldMk cId="2755267584" sldId="422"/>
        </pc:sldMkLst>
      </pc:sldChg>
      <pc:sldChg chg="add">
        <pc:chgData name="Brett Cohen" userId="2b14dd70-ab46-45b5-9a87-218b93fe817e" providerId="ADAL" clId="{9BE72A72-79A0-5AAB-A827-E264B888F352}" dt="2026-08-18T09:19:10.192" v="862"/>
        <pc:sldMkLst>
          <pc:docMk/>
          <pc:sldMk cId="1182787660" sldId="428"/>
        </pc:sldMkLst>
      </pc:sldChg>
      <pc:sldChg chg="del">
        <pc:chgData name="Brett Cohen" userId="2b14dd70-ab46-45b5-9a87-218b93fe817e" providerId="ADAL" clId="{9BE72A72-79A0-5AAB-A827-E264B888F352}" dt="2026-08-28T11:26:10.463" v="1184" actId="2696"/>
        <pc:sldMkLst>
          <pc:docMk/>
          <pc:sldMk cId="3855286519" sldId="444"/>
        </pc:sldMkLst>
      </pc:sldChg>
      <pc:sldChg chg="addSp modSp add mod">
        <pc:chgData name="Brett Cohen" userId="2b14dd70-ab46-45b5-9a87-218b93fe817e" providerId="ADAL" clId="{9BE72A72-79A0-5AAB-A827-E264B888F352}" dt="2026-08-18T08:56:38.810" v="795" actId="20577"/>
        <pc:sldMkLst>
          <pc:docMk/>
          <pc:sldMk cId="3577428496" sldId="445"/>
        </pc:sldMkLst>
        <pc:spChg chg="mod">
          <ac:chgData name="Brett Cohen" userId="2b14dd70-ab46-45b5-9a87-218b93fe817e" providerId="ADAL" clId="{9BE72A72-79A0-5AAB-A827-E264B888F352}" dt="2026-08-18T08:56:20.120" v="792" actId="20577"/>
          <ac:spMkLst>
            <pc:docMk/>
            <pc:sldMk cId="3577428496" sldId="445"/>
            <ac:spMk id="2" creationId="{C70B0340-A6B4-1B66-6E0B-16346CEF23D7}"/>
          </ac:spMkLst>
        </pc:spChg>
        <pc:spChg chg="mod">
          <ac:chgData name="Brett Cohen" userId="2b14dd70-ab46-45b5-9a87-218b93fe817e" providerId="ADAL" clId="{9BE72A72-79A0-5AAB-A827-E264B888F352}" dt="2026-08-18T08:56:38.810" v="795" actId="20577"/>
          <ac:spMkLst>
            <pc:docMk/>
            <pc:sldMk cId="3577428496" sldId="445"/>
            <ac:spMk id="3" creationId="{6ECD1C9E-993F-71A2-0C94-B6EDF01FDDDE}"/>
          </ac:spMkLst>
        </pc:spChg>
      </pc:sldChg>
      <pc:sldChg chg="add">
        <pc:chgData name="Brett Cohen" userId="2b14dd70-ab46-45b5-9a87-218b93fe817e" providerId="ADAL" clId="{9BE72A72-79A0-5AAB-A827-E264B888F352}" dt="2026-08-18T09:03:03.183" v="844"/>
        <pc:sldMkLst>
          <pc:docMk/>
          <pc:sldMk cId="1528906183" sldId="446"/>
        </pc:sldMkLst>
      </pc:sldChg>
      <pc:sldChg chg="add">
        <pc:chgData name="Brett Cohen" userId="2b14dd70-ab46-45b5-9a87-218b93fe817e" providerId="ADAL" clId="{9BE72A72-79A0-5AAB-A827-E264B888F352}" dt="2026-08-18T09:03:03.183" v="844"/>
        <pc:sldMkLst>
          <pc:docMk/>
          <pc:sldMk cId="286695570" sldId="447"/>
        </pc:sldMkLst>
      </pc:sldChg>
      <pc:sldChg chg="add">
        <pc:chgData name="Brett Cohen" userId="2b14dd70-ab46-45b5-9a87-218b93fe817e" providerId="ADAL" clId="{9BE72A72-79A0-5AAB-A827-E264B888F352}" dt="2026-08-18T09:03:03.183" v="844"/>
        <pc:sldMkLst>
          <pc:docMk/>
          <pc:sldMk cId="14079317" sldId="448"/>
        </pc:sldMkLst>
      </pc:sldChg>
      <pc:sldChg chg="add">
        <pc:chgData name="Brett Cohen" userId="2b14dd70-ab46-45b5-9a87-218b93fe817e" providerId="ADAL" clId="{9BE72A72-79A0-5AAB-A827-E264B888F352}" dt="2026-08-18T09:03:03.183" v="844"/>
        <pc:sldMkLst>
          <pc:docMk/>
          <pc:sldMk cId="971518646" sldId="449"/>
        </pc:sldMkLst>
      </pc:sldChg>
      <pc:sldChg chg="add">
        <pc:chgData name="Brett Cohen" userId="2b14dd70-ab46-45b5-9a87-218b93fe817e" providerId="ADAL" clId="{9BE72A72-79A0-5AAB-A827-E264B888F352}" dt="2026-08-18T09:03:03.183" v="844"/>
        <pc:sldMkLst>
          <pc:docMk/>
          <pc:sldMk cId="1497905240" sldId="450"/>
        </pc:sldMkLst>
      </pc:sldChg>
      <pc:sldChg chg="add">
        <pc:chgData name="Brett Cohen" userId="2b14dd70-ab46-45b5-9a87-218b93fe817e" providerId="ADAL" clId="{9BE72A72-79A0-5AAB-A827-E264B888F352}" dt="2026-08-18T09:03:03.183" v="844"/>
        <pc:sldMkLst>
          <pc:docMk/>
          <pc:sldMk cId="816352812" sldId="451"/>
        </pc:sldMkLst>
      </pc:sldChg>
      <pc:sldChg chg="add">
        <pc:chgData name="Brett Cohen" userId="2b14dd70-ab46-45b5-9a87-218b93fe817e" providerId="ADAL" clId="{9BE72A72-79A0-5AAB-A827-E264B888F352}" dt="2026-08-18T09:03:03.183" v="844"/>
        <pc:sldMkLst>
          <pc:docMk/>
          <pc:sldMk cId="937585536" sldId="452"/>
        </pc:sldMkLst>
      </pc:sldChg>
      <pc:sldChg chg="add">
        <pc:chgData name="Brett Cohen" userId="2b14dd70-ab46-45b5-9a87-218b93fe817e" providerId="ADAL" clId="{9BE72A72-79A0-5AAB-A827-E264B888F352}" dt="2026-08-18T09:03:03.183" v="844"/>
        <pc:sldMkLst>
          <pc:docMk/>
          <pc:sldMk cId="2419428007" sldId="453"/>
        </pc:sldMkLst>
      </pc:sldChg>
      <pc:sldChg chg="add">
        <pc:chgData name="Brett Cohen" userId="2b14dd70-ab46-45b5-9a87-218b93fe817e" providerId="ADAL" clId="{9BE72A72-79A0-5AAB-A827-E264B888F352}" dt="2026-08-18T09:03:03.183" v="844"/>
        <pc:sldMkLst>
          <pc:docMk/>
          <pc:sldMk cId="4239032907" sldId="454"/>
        </pc:sldMkLst>
      </pc:sldChg>
      <pc:sldChg chg="addSp modSp add mod modClrScheme chgLayout">
        <pc:chgData name="Brett Cohen" userId="2b14dd70-ab46-45b5-9a87-218b93fe817e" providerId="ADAL" clId="{9BE72A72-79A0-5AAB-A827-E264B888F352}" dt="2026-08-25T06:50:26.723" v="1071" actId="20577"/>
        <pc:sldMkLst>
          <pc:docMk/>
          <pc:sldMk cId="4084141624" sldId="455"/>
        </pc:sldMkLst>
        <pc:spChg chg="mod ord">
          <ac:chgData name="Brett Cohen" userId="2b14dd70-ab46-45b5-9a87-218b93fe817e" providerId="ADAL" clId="{9BE72A72-79A0-5AAB-A827-E264B888F352}" dt="2026-08-18T09:19:42.363" v="864" actId="700"/>
          <ac:spMkLst>
            <pc:docMk/>
            <pc:sldMk cId="4084141624" sldId="455"/>
            <ac:spMk id="4" creationId="{9C8B9ECD-EC65-26B4-9720-53ECC83CB525}"/>
          </ac:spMkLst>
        </pc:spChg>
        <pc:spChg chg="mod ord">
          <ac:chgData name="Brett Cohen" userId="2b14dd70-ab46-45b5-9a87-218b93fe817e" providerId="ADAL" clId="{9BE72A72-79A0-5AAB-A827-E264B888F352}" dt="2026-08-25T06:50:26.723" v="1071" actId="20577"/>
          <ac:spMkLst>
            <pc:docMk/>
            <pc:sldMk cId="4084141624" sldId="455"/>
            <ac:spMk id="5" creationId="{1D3C594D-D242-C660-14A4-8328CF0FA72C}"/>
          </ac:spMkLst>
        </pc:spChg>
        <pc:picChg chg="add mod">
          <ac:chgData name="Brett Cohen" userId="2b14dd70-ab46-45b5-9a87-218b93fe817e" providerId="ADAL" clId="{9BE72A72-79A0-5AAB-A827-E264B888F352}" dt="2026-08-18T09:19:43.992" v="865"/>
          <ac:picMkLst>
            <pc:docMk/>
            <pc:sldMk cId="4084141624" sldId="455"/>
            <ac:picMk id="2" creationId="{3746640D-2724-6D38-CC07-A8461583142E}"/>
          </ac:picMkLst>
        </pc:picChg>
      </pc:sldChg>
      <pc:sldChg chg="modSp add mod">
        <pc:chgData name="Brett Cohen" userId="2b14dd70-ab46-45b5-9a87-218b93fe817e" providerId="ADAL" clId="{9BE72A72-79A0-5AAB-A827-E264B888F352}" dt="2026-08-18T09:25:57.524" v="924" actId="20577"/>
        <pc:sldMkLst>
          <pc:docMk/>
          <pc:sldMk cId="3860818558" sldId="456"/>
        </pc:sldMkLst>
        <pc:spChg chg="mod">
          <ac:chgData name="Brett Cohen" userId="2b14dd70-ab46-45b5-9a87-218b93fe817e" providerId="ADAL" clId="{9BE72A72-79A0-5AAB-A827-E264B888F352}" dt="2026-08-18T09:25:57.524" v="924" actId="20577"/>
          <ac:spMkLst>
            <pc:docMk/>
            <pc:sldMk cId="3860818558" sldId="456"/>
            <ac:spMk id="3" creationId="{E1B006B6-96ED-F5C2-05AE-8410939DEC87}"/>
          </ac:spMkLst>
        </pc:spChg>
      </pc:sldChg>
      <pc:sldChg chg="add">
        <pc:chgData name="Brett Cohen" userId="2b14dd70-ab46-45b5-9a87-218b93fe817e" providerId="ADAL" clId="{9BE72A72-79A0-5AAB-A827-E264B888F352}" dt="2026-08-18T09:19:10.192" v="862"/>
        <pc:sldMkLst>
          <pc:docMk/>
          <pc:sldMk cId="3025979987" sldId="457"/>
        </pc:sldMkLst>
      </pc:sldChg>
      <pc:sldChg chg="add">
        <pc:chgData name="Brett Cohen" userId="2b14dd70-ab46-45b5-9a87-218b93fe817e" providerId="ADAL" clId="{9BE72A72-79A0-5AAB-A827-E264B888F352}" dt="2026-08-18T09:19:10.192" v="862"/>
        <pc:sldMkLst>
          <pc:docMk/>
          <pc:sldMk cId="2344763523" sldId="458"/>
        </pc:sldMkLst>
      </pc:sldChg>
      <pc:sldChg chg="add">
        <pc:chgData name="Brett Cohen" userId="2b14dd70-ab46-45b5-9a87-218b93fe817e" providerId="ADAL" clId="{9BE72A72-79A0-5AAB-A827-E264B888F352}" dt="2026-08-18T09:19:10.192" v="862"/>
        <pc:sldMkLst>
          <pc:docMk/>
          <pc:sldMk cId="4265791570" sldId="459"/>
        </pc:sldMkLst>
      </pc:sldChg>
      <pc:sldChg chg="add">
        <pc:chgData name="Brett Cohen" userId="2b14dd70-ab46-45b5-9a87-218b93fe817e" providerId="ADAL" clId="{9BE72A72-79A0-5AAB-A827-E264B888F352}" dt="2026-08-18T09:19:10.192" v="862"/>
        <pc:sldMkLst>
          <pc:docMk/>
          <pc:sldMk cId="1484188601" sldId="460"/>
        </pc:sldMkLst>
      </pc:sldChg>
      <pc:sldChg chg="add">
        <pc:chgData name="Brett Cohen" userId="2b14dd70-ab46-45b5-9a87-218b93fe817e" providerId="ADAL" clId="{9BE72A72-79A0-5AAB-A827-E264B888F352}" dt="2026-08-18T09:19:10.192" v="862"/>
        <pc:sldMkLst>
          <pc:docMk/>
          <pc:sldMk cId="1928330905" sldId="461"/>
        </pc:sldMkLst>
      </pc:sldChg>
      <pc:sldChg chg="add">
        <pc:chgData name="Brett Cohen" userId="2b14dd70-ab46-45b5-9a87-218b93fe817e" providerId="ADAL" clId="{9BE72A72-79A0-5AAB-A827-E264B888F352}" dt="2026-08-18T09:19:10.192" v="862"/>
        <pc:sldMkLst>
          <pc:docMk/>
          <pc:sldMk cId="1051101664" sldId="462"/>
        </pc:sldMkLst>
      </pc:sldChg>
      <pc:sldChg chg="add">
        <pc:chgData name="Brett Cohen" userId="2b14dd70-ab46-45b5-9a87-218b93fe817e" providerId="ADAL" clId="{9BE72A72-79A0-5AAB-A827-E264B888F352}" dt="2026-08-18T09:19:10.192" v="862"/>
        <pc:sldMkLst>
          <pc:docMk/>
          <pc:sldMk cId="2081915505" sldId="463"/>
        </pc:sldMkLst>
      </pc:sldChg>
      <pc:sldChg chg="modSp add mod">
        <pc:chgData name="Brett Cohen" userId="2b14dd70-ab46-45b5-9a87-218b93fe817e" providerId="ADAL" clId="{9BE72A72-79A0-5AAB-A827-E264B888F352}" dt="2026-08-18T09:26:19.028" v="967" actId="20577"/>
        <pc:sldMkLst>
          <pc:docMk/>
          <pc:sldMk cId="2115231699" sldId="464"/>
        </pc:sldMkLst>
        <pc:spChg chg="mod">
          <ac:chgData name="Brett Cohen" userId="2b14dd70-ab46-45b5-9a87-218b93fe817e" providerId="ADAL" clId="{9BE72A72-79A0-5AAB-A827-E264B888F352}" dt="2026-08-18T09:26:19.028" v="967" actId="20577"/>
          <ac:spMkLst>
            <pc:docMk/>
            <pc:sldMk cId="2115231699" sldId="464"/>
            <ac:spMk id="2" creationId="{3BBCAC38-6BD4-4068-BC44-FCDFB8141C19}"/>
          </ac:spMkLst>
        </pc:spChg>
        <pc:spChg chg="mod">
          <ac:chgData name="Brett Cohen" userId="2b14dd70-ab46-45b5-9a87-218b93fe817e" providerId="ADAL" clId="{9BE72A72-79A0-5AAB-A827-E264B888F352}" dt="2026-08-18T09:26:09.340" v="927" actId="20577"/>
          <ac:spMkLst>
            <pc:docMk/>
            <pc:sldMk cId="2115231699" sldId="464"/>
            <ac:spMk id="3" creationId="{2CA90CA0-C29C-F974-AE6A-71EE5BD1CA13}"/>
          </ac:spMkLst>
        </pc:spChg>
      </pc:sldChg>
      <pc:sldChg chg="del">
        <pc:chgData name="Brett Cohen" userId="2b14dd70-ab46-45b5-9a87-218b93fe817e" providerId="ADAL" clId="{9BE72A72-79A0-5AAB-A827-E264B888F352}" dt="2026-08-28T11:26:30.730" v="1186" actId="2696"/>
        <pc:sldMkLst>
          <pc:docMk/>
          <pc:sldMk cId="4090275965" sldId="503"/>
        </pc:sldMkLst>
      </pc:sldChg>
      <pc:sldChg chg="delSp del mod">
        <pc:chgData name="Brett Cohen" userId="2b14dd70-ab46-45b5-9a87-218b93fe817e" providerId="ADAL" clId="{9BE72A72-79A0-5AAB-A827-E264B888F352}" dt="2026-08-28T11:22:51.878" v="1086" actId="2696"/>
        <pc:sldMkLst>
          <pc:docMk/>
          <pc:sldMk cId="3680970089" sldId="505"/>
        </pc:sldMkLst>
        <pc:picChg chg="del">
          <ac:chgData name="Brett Cohen" userId="2b14dd70-ab46-45b5-9a87-218b93fe817e" providerId="ADAL" clId="{9BE72A72-79A0-5AAB-A827-E264B888F352}" dt="2026-08-28T11:22:48.838" v="1085" actId="478"/>
          <ac:picMkLst>
            <pc:docMk/>
            <pc:sldMk cId="3680970089" sldId="505"/>
            <ac:picMk id="8" creationId="{77A52210-ECD0-CA17-C765-B7FC10F257AD}"/>
          </ac:picMkLst>
        </pc:picChg>
      </pc:sldChg>
      <pc:sldChg chg="del">
        <pc:chgData name="Brett Cohen" userId="2b14dd70-ab46-45b5-9a87-218b93fe817e" providerId="ADAL" clId="{9BE72A72-79A0-5AAB-A827-E264B888F352}" dt="2026-08-28T11:26:10.456" v="1183" actId="2696"/>
        <pc:sldMkLst>
          <pc:docMk/>
          <pc:sldMk cId="3271053298" sldId="50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AC0392-BEC3-4523-9B93-E42D1C351844}" type="doc">
      <dgm:prSet loTypeId="urn:microsoft.com/office/officeart/2005/8/layout/vList2" loCatId="list" qsTypeId="urn:microsoft.com/office/officeart/2005/8/quickstyle/simple2#1" qsCatId="simple" csTypeId="urn:microsoft.com/office/officeart/2005/8/colors/accent1_2#7" csCatId="accent1" phldr="1"/>
      <dgm:spPr/>
      <dgm:t>
        <a:bodyPr/>
        <a:lstStyle/>
        <a:p>
          <a:endParaRPr lang="en-US"/>
        </a:p>
      </dgm:t>
    </dgm:pt>
    <dgm:pt modelId="{68DC1373-AF15-42EE-BF91-B76FB1CFB862}">
      <dgm:prSet custT="1"/>
      <dgm:spPr/>
      <dgm:t>
        <a:bodyPr/>
        <a:lstStyle/>
        <a:p>
          <a:r>
            <a:rPr lang="en-US" sz="1800" b="1"/>
            <a:t>Introduce the draft frameworks and tools </a:t>
          </a:r>
          <a:r>
            <a:rPr lang="en-US" sz="1800"/>
            <a:t>that have been developed to support Climate Change Act implementation at the sub-national level</a:t>
          </a:r>
        </a:p>
      </dgm:t>
    </dgm:pt>
    <dgm:pt modelId="{22F94600-5527-4A80-ABAF-CBE8F91BCB57}" type="parTrans" cxnId="{4E62A28D-6938-44F6-90AB-E89F86DB4293}">
      <dgm:prSet/>
      <dgm:spPr/>
      <dgm:t>
        <a:bodyPr/>
        <a:lstStyle/>
        <a:p>
          <a:endParaRPr lang="en-US" sz="2000"/>
        </a:p>
      </dgm:t>
    </dgm:pt>
    <dgm:pt modelId="{2A71BEE0-6453-4DCC-961E-5B3CE19E3BF8}" type="sibTrans" cxnId="{4E62A28D-6938-44F6-90AB-E89F86DB4293}">
      <dgm:prSet/>
      <dgm:spPr/>
      <dgm:t>
        <a:bodyPr/>
        <a:lstStyle/>
        <a:p>
          <a:endParaRPr lang="en-US" sz="2000"/>
        </a:p>
      </dgm:t>
    </dgm:pt>
    <dgm:pt modelId="{6475AD2C-77D7-4D2D-916A-E3B79CB2DD51}">
      <dgm:prSet custT="1"/>
      <dgm:spPr/>
      <dgm:t>
        <a:bodyPr/>
        <a:lstStyle/>
        <a:p>
          <a:r>
            <a:rPr lang="en-US" sz="1800"/>
            <a:t>Obtain inputs on improvements that could be made – </a:t>
          </a:r>
          <a:r>
            <a:rPr lang="en-US" sz="1800" b="1"/>
            <a:t>Help us shape the tools and guidance documents! </a:t>
          </a:r>
        </a:p>
      </dgm:t>
    </dgm:pt>
    <dgm:pt modelId="{CA4099AA-CB4E-4F59-AC50-F22DC32AC499}" type="parTrans" cxnId="{384BF497-8EE7-475A-B3FC-BB8F2C6E6757}">
      <dgm:prSet/>
      <dgm:spPr/>
      <dgm:t>
        <a:bodyPr/>
        <a:lstStyle/>
        <a:p>
          <a:endParaRPr lang="en-US" sz="2000"/>
        </a:p>
      </dgm:t>
    </dgm:pt>
    <dgm:pt modelId="{5E23FEC5-2C06-4EE4-9B6C-04306E7D878A}" type="sibTrans" cxnId="{384BF497-8EE7-475A-B3FC-BB8F2C6E6757}">
      <dgm:prSet/>
      <dgm:spPr/>
      <dgm:t>
        <a:bodyPr/>
        <a:lstStyle/>
        <a:p>
          <a:endParaRPr lang="en-US" sz="2000"/>
        </a:p>
      </dgm:t>
    </dgm:pt>
    <dgm:pt modelId="{E57844C9-0D2B-4FE5-9F49-25F359BD098F}">
      <dgm:prSet custT="1"/>
      <dgm:spPr/>
      <dgm:t>
        <a:bodyPr/>
        <a:lstStyle/>
        <a:p>
          <a:r>
            <a:rPr lang="en-US" sz="1800"/>
            <a:t>Build capacity on greenhouse gas inventories and start the data collection process</a:t>
          </a:r>
        </a:p>
      </dgm:t>
    </dgm:pt>
    <dgm:pt modelId="{02B3A6D8-F71A-4461-B435-1C03DCE36DCD}" type="parTrans" cxnId="{D6F5851B-5097-44BE-A86E-9357EE3683B0}">
      <dgm:prSet/>
      <dgm:spPr/>
      <dgm:t>
        <a:bodyPr/>
        <a:lstStyle/>
        <a:p>
          <a:endParaRPr lang="en-US" sz="2000"/>
        </a:p>
      </dgm:t>
    </dgm:pt>
    <dgm:pt modelId="{5558961F-8F04-4355-A476-B6E82E3647FD}" type="sibTrans" cxnId="{D6F5851B-5097-44BE-A86E-9357EE3683B0}">
      <dgm:prSet/>
      <dgm:spPr/>
      <dgm:t>
        <a:bodyPr/>
        <a:lstStyle/>
        <a:p>
          <a:endParaRPr lang="en-US" sz="2000"/>
        </a:p>
      </dgm:t>
    </dgm:pt>
    <dgm:pt modelId="{03C36E6D-37D0-4578-B334-212A0D765509}">
      <dgm:prSet custT="1"/>
      <dgm:spPr/>
      <dgm:t>
        <a:bodyPr/>
        <a:lstStyle/>
        <a:p>
          <a:pPr algn="ctr"/>
          <a:r>
            <a:rPr lang="en-US" sz="1800" b="1"/>
            <a:t>Workshop is participatory and we want you to get as much as you can from it. So please contribute as much as you can, so that we and your colleagues can learn from you!  </a:t>
          </a:r>
        </a:p>
      </dgm:t>
    </dgm:pt>
    <dgm:pt modelId="{50C58C4B-2DFD-472C-9339-F19FC830B8D3}" type="parTrans" cxnId="{0EC4F5E9-C072-4DE6-97D1-A5729409FCC6}">
      <dgm:prSet/>
      <dgm:spPr/>
      <dgm:t>
        <a:bodyPr/>
        <a:lstStyle/>
        <a:p>
          <a:endParaRPr lang="en-US" sz="2000"/>
        </a:p>
      </dgm:t>
    </dgm:pt>
    <dgm:pt modelId="{F6C76046-2326-4DBF-A8DC-966C67F2C9A8}" type="sibTrans" cxnId="{0EC4F5E9-C072-4DE6-97D1-A5729409FCC6}">
      <dgm:prSet/>
      <dgm:spPr/>
      <dgm:t>
        <a:bodyPr/>
        <a:lstStyle/>
        <a:p>
          <a:endParaRPr lang="en-US" sz="2000"/>
        </a:p>
      </dgm:t>
    </dgm:pt>
    <dgm:pt modelId="{F4CAE4FF-D06C-8F41-85E1-D7605D979A5A}" type="pres">
      <dgm:prSet presAssocID="{30AC0392-BEC3-4523-9B93-E42D1C351844}" presName="linear" presStyleCnt="0">
        <dgm:presLayoutVars>
          <dgm:animLvl val="lvl"/>
          <dgm:resizeHandles val="exact"/>
        </dgm:presLayoutVars>
      </dgm:prSet>
      <dgm:spPr/>
    </dgm:pt>
    <dgm:pt modelId="{FA43F3C1-3B10-3346-BD7E-2B0681AD51A6}" type="pres">
      <dgm:prSet presAssocID="{68DC1373-AF15-42EE-BF91-B76FB1CFB862}" presName="parentText" presStyleLbl="node1" presStyleIdx="0" presStyleCnt="4">
        <dgm:presLayoutVars>
          <dgm:chMax val="0"/>
          <dgm:bulletEnabled val="1"/>
        </dgm:presLayoutVars>
      </dgm:prSet>
      <dgm:spPr/>
    </dgm:pt>
    <dgm:pt modelId="{6935EA10-E2BD-D04A-A6F3-9CAD1499F048}" type="pres">
      <dgm:prSet presAssocID="{2A71BEE0-6453-4DCC-961E-5B3CE19E3BF8}" presName="spacer" presStyleCnt="0"/>
      <dgm:spPr/>
    </dgm:pt>
    <dgm:pt modelId="{52B0B61B-D600-C943-A4F5-9E5EE58E757D}" type="pres">
      <dgm:prSet presAssocID="{6475AD2C-77D7-4D2D-916A-E3B79CB2DD51}" presName="parentText" presStyleLbl="node1" presStyleIdx="1" presStyleCnt="4">
        <dgm:presLayoutVars>
          <dgm:chMax val="0"/>
          <dgm:bulletEnabled val="1"/>
        </dgm:presLayoutVars>
      </dgm:prSet>
      <dgm:spPr/>
    </dgm:pt>
    <dgm:pt modelId="{26095A38-F537-7542-9FFF-7136D29C9B28}" type="pres">
      <dgm:prSet presAssocID="{5E23FEC5-2C06-4EE4-9B6C-04306E7D878A}" presName="spacer" presStyleCnt="0"/>
      <dgm:spPr/>
    </dgm:pt>
    <dgm:pt modelId="{5AB46C97-3DE9-DC46-A84A-D86D1AA93715}" type="pres">
      <dgm:prSet presAssocID="{E57844C9-0D2B-4FE5-9F49-25F359BD098F}" presName="parentText" presStyleLbl="node1" presStyleIdx="2" presStyleCnt="4">
        <dgm:presLayoutVars>
          <dgm:chMax val="0"/>
          <dgm:bulletEnabled val="1"/>
        </dgm:presLayoutVars>
      </dgm:prSet>
      <dgm:spPr/>
    </dgm:pt>
    <dgm:pt modelId="{020368DA-CFDD-614F-B779-F81D19F74422}" type="pres">
      <dgm:prSet presAssocID="{5558961F-8F04-4355-A476-B6E82E3647FD}" presName="spacer" presStyleCnt="0"/>
      <dgm:spPr/>
    </dgm:pt>
    <dgm:pt modelId="{2F0A2763-3C03-CD4D-B301-FA354E044695}" type="pres">
      <dgm:prSet presAssocID="{03C36E6D-37D0-4578-B334-212A0D765509}" presName="parentText" presStyleLbl="node1" presStyleIdx="3" presStyleCnt="4">
        <dgm:presLayoutVars>
          <dgm:chMax val="0"/>
          <dgm:bulletEnabled val="1"/>
        </dgm:presLayoutVars>
      </dgm:prSet>
      <dgm:spPr/>
    </dgm:pt>
  </dgm:ptLst>
  <dgm:cxnLst>
    <dgm:cxn modelId="{D6F5851B-5097-44BE-A86E-9357EE3683B0}" srcId="{30AC0392-BEC3-4523-9B93-E42D1C351844}" destId="{E57844C9-0D2B-4FE5-9F49-25F359BD098F}" srcOrd="2" destOrd="0" parTransId="{02B3A6D8-F71A-4461-B435-1C03DCE36DCD}" sibTransId="{5558961F-8F04-4355-A476-B6E82E3647FD}"/>
    <dgm:cxn modelId="{4E62A28D-6938-44F6-90AB-E89F86DB4293}" srcId="{30AC0392-BEC3-4523-9B93-E42D1C351844}" destId="{68DC1373-AF15-42EE-BF91-B76FB1CFB862}" srcOrd="0" destOrd="0" parTransId="{22F94600-5527-4A80-ABAF-CBE8F91BCB57}" sibTransId="{2A71BEE0-6453-4DCC-961E-5B3CE19E3BF8}"/>
    <dgm:cxn modelId="{8205F68D-A961-9F4D-9E24-4F7DCD3C0C25}" type="presOf" srcId="{E57844C9-0D2B-4FE5-9F49-25F359BD098F}" destId="{5AB46C97-3DE9-DC46-A84A-D86D1AA93715}" srcOrd="0" destOrd="0" presId="urn:microsoft.com/office/officeart/2005/8/layout/vList2"/>
    <dgm:cxn modelId="{912AFE8F-3E86-4B4D-88AA-1664FDF37EBD}" type="presOf" srcId="{68DC1373-AF15-42EE-BF91-B76FB1CFB862}" destId="{FA43F3C1-3B10-3346-BD7E-2B0681AD51A6}" srcOrd="0" destOrd="0" presId="urn:microsoft.com/office/officeart/2005/8/layout/vList2"/>
    <dgm:cxn modelId="{384BF497-8EE7-475A-B3FC-BB8F2C6E6757}" srcId="{30AC0392-BEC3-4523-9B93-E42D1C351844}" destId="{6475AD2C-77D7-4D2D-916A-E3B79CB2DD51}" srcOrd="1" destOrd="0" parTransId="{CA4099AA-CB4E-4F59-AC50-F22DC32AC499}" sibTransId="{5E23FEC5-2C06-4EE4-9B6C-04306E7D878A}"/>
    <dgm:cxn modelId="{7E80689E-F23C-2446-9AEC-70AF434EBF56}" type="presOf" srcId="{30AC0392-BEC3-4523-9B93-E42D1C351844}" destId="{F4CAE4FF-D06C-8F41-85E1-D7605D979A5A}" srcOrd="0" destOrd="0" presId="urn:microsoft.com/office/officeart/2005/8/layout/vList2"/>
    <dgm:cxn modelId="{573036C9-2858-C941-B76A-872E113D8B64}" type="presOf" srcId="{6475AD2C-77D7-4D2D-916A-E3B79CB2DD51}" destId="{52B0B61B-D600-C943-A4F5-9E5EE58E757D}" srcOrd="0" destOrd="0" presId="urn:microsoft.com/office/officeart/2005/8/layout/vList2"/>
    <dgm:cxn modelId="{A72FB6CB-16E5-B54A-8332-EB50A0E08829}" type="presOf" srcId="{03C36E6D-37D0-4578-B334-212A0D765509}" destId="{2F0A2763-3C03-CD4D-B301-FA354E044695}" srcOrd="0" destOrd="0" presId="urn:microsoft.com/office/officeart/2005/8/layout/vList2"/>
    <dgm:cxn modelId="{0EC4F5E9-C072-4DE6-97D1-A5729409FCC6}" srcId="{30AC0392-BEC3-4523-9B93-E42D1C351844}" destId="{03C36E6D-37D0-4578-B334-212A0D765509}" srcOrd="3" destOrd="0" parTransId="{50C58C4B-2DFD-472C-9339-F19FC830B8D3}" sibTransId="{F6C76046-2326-4DBF-A8DC-966C67F2C9A8}"/>
    <dgm:cxn modelId="{A2CC2661-2556-FD41-8A6E-C6A7FDC30F30}" type="presParOf" srcId="{F4CAE4FF-D06C-8F41-85E1-D7605D979A5A}" destId="{FA43F3C1-3B10-3346-BD7E-2B0681AD51A6}" srcOrd="0" destOrd="0" presId="urn:microsoft.com/office/officeart/2005/8/layout/vList2"/>
    <dgm:cxn modelId="{5D37EAFD-DC71-FF4B-B13C-D66F5FBC8569}" type="presParOf" srcId="{F4CAE4FF-D06C-8F41-85E1-D7605D979A5A}" destId="{6935EA10-E2BD-D04A-A6F3-9CAD1499F048}" srcOrd="1" destOrd="0" presId="urn:microsoft.com/office/officeart/2005/8/layout/vList2"/>
    <dgm:cxn modelId="{319352F5-89FA-7D4E-BABF-93AD204639B1}" type="presParOf" srcId="{F4CAE4FF-D06C-8F41-85E1-D7605D979A5A}" destId="{52B0B61B-D600-C943-A4F5-9E5EE58E757D}" srcOrd="2" destOrd="0" presId="urn:microsoft.com/office/officeart/2005/8/layout/vList2"/>
    <dgm:cxn modelId="{17832EB9-7CCC-5F4A-805C-6B8AF902608A}" type="presParOf" srcId="{F4CAE4FF-D06C-8F41-85E1-D7605D979A5A}" destId="{26095A38-F537-7542-9FFF-7136D29C9B28}" srcOrd="3" destOrd="0" presId="urn:microsoft.com/office/officeart/2005/8/layout/vList2"/>
    <dgm:cxn modelId="{789A982E-FA15-DF45-9B8C-286D97F54BD3}" type="presParOf" srcId="{F4CAE4FF-D06C-8F41-85E1-D7605D979A5A}" destId="{5AB46C97-3DE9-DC46-A84A-D86D1AA93715}" srcOrd="4" destOrd="0" presId="urn:microsoft.com/office/officeart/2005/8/layout/vList2"/>
    <dgm:cxn modelId="{BCB3F933-2676-994D-949F-2BAB1F29515C}" type="presParOf" srcId="{F4CAE4FF-D06C-8F41-85E1-D7605D979A5A}" destId="{020368DA-CFDD-614F-B779-F81D19F74422}" srcOrd="5" destOrd="0" presId="urn:microsoft.com/office/officeart/2005/8/layout/vList2"/>
    <dgm:cxn modelId="{E117FFD2-9FB6-904E-ADDF-2CE7DE66DE93}" type="presParOf" srcId="{F4CAE4FF-D06C-8F41-85E1-D7605D979A5A}" destId="{2F0A2763-3C03-CD4D-B301-FA354E04469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3F3C1-3B10-3346-BD7E-2B0681AD51A6}">
      <dsp:nvSpPr>
        <dsp:cNvPr id="0" name=""/>
        <dsp:cNvSpPr/>
      </dsp:nvSpPr>
      <dsp:spPr>
        <a:xfrm>
          <a:off x="0" y="14194"/>
          <a:ext cx="7724171" cy="1160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Introduce the draft frameworks and tools </a:t>
          </a:r>
          <a:r>
            <a:rPr lang="en-US" sz="1800" kern="1200"/>
            <a:t>that have been developed to support Climate Change Act implementation at the sub-national level</a:t>
          </a:r>
        </a:p>
      </dsp:txBody>
      <dsp:txXfrm>
        <a:off x="56658" y="70852"/>
        <a:ext cx="7610855" cy="1047324"/>
      </dsp:txXfrm>
    </dsp:sp>
    <dsp:sp modelId="{52B0B61B-D600-C943-A4F5-9E5EE58E757D}">
      <dsp:nvSpPr>
        <dsp:cNvPr id="0" name=""/>
        <dsp:cNvSpPr/>
      </dsp:nvSpPr>
      <dsp:spPr>
        <a:xfrm>
          <a:off x="0" y="1353394"/>
          <a:ext cx="7724171" cy="1160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Obtain inputs on improvements that could be made – </a:t>
          </a:r>
          <a:r>
            <a:rPr lang="en-US" sz="1800" b="1" kern="1200"/>
            <a:t>Help us shape the tools and guidance documents! </a:t>
          </a:r>
        </a:p>
      </dsp:txBody>
      <dsp:txXfrm>
        <a:off x="56658" y="1410052"/>
        <a:ext cx="7610855" cy="1047324"/>
      </dsp:txXfrm>
    </dsp:sp>
    <dsp:sp modelId="{5AB46C97-3DE9-DC46-A84A-D86D1AA93715}">
      <dsp:nvSpPr>
        <dsp:cNvPr id="0" name=""/>
        <dsp:cNvSpPr/>
      </dsp:nvSpPr>
      <dsp:spPr>
        <a:xfrm>
          <a:off x="0" y="2692594"/>
          <a:ext cx="7724171" cy="1160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Build capacity on greenhouse gas inventories and start the data collection process</a:t>
          </a:r>
        </a:p>
      </dsp:txBody>
      <dsp:txXfrm>
        <a:off x="56658" y="2749252"/>
        <a:ext cx="7610855" cy="1047324"/>
      </dsp:txXfrm>
    </dsp:sp>
    <dsp:sp modelId="{2F0A2763-3C03-CD4D-B301-FA354E044695}">
      <dsp:nvSpPr>
        <dsp:cNvPr id="0" name=""/>
        <dsp:cNvSpPr/>
      </dsp:nvSpPr>
      <dsp:spPr>
        <a:xfrm>
          <a:off x="0" y="4031794"/>
          <a:ext cx="7724171" cy="1160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Workshop is participatory and we want you to get as much as you can from it. So please contribute as much as you can, so that we and your colleagues can learn from you!  </a:t>
          </a:r>
        </a:p>
      </dsp:txBody>
      <dsp:txXfrm>
        <a:off x="56658" y="4088452"/>
        <a:ext cx="7610855" cy="10473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E1C97D-EE81-4C7B-9FDF-E51CB85139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0FD1F28-2DAB-4EF5-B6A3-6B9A5A0261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7E5776-FB40-4742-968A-6332F4A2EE00}" type="datetimeFigureOut">
              <a:rPr lang="en-GB" smtClean="0"/>
              <a:t>03/09/2026</a:t>
            </a:fld>
            <a:endParaRPr lang="en-GB"/>
          </a:p>
        </p:txBody>
      </p:sp>
      <p:sp>
        <p:nvSpPr>
          <p:cNvPr id="4" name="Footer Placeholder 3">
            <a:extLst>
              <a:ext uri="{FF2B5EF4-FFF2-40B4-BE49-F238E27FC236}">
                <a16:creationId xmlns:a16="http://schemas.microsoft.com/office/drawing/2014/main" id="{1E08DF98-82A1-435D-B6F6-EF60779D6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6BC6BA2-D87A-4541-BA19-2F767E5EC9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85572C-A01C-4567-8CEB-EC682BAADE77}" type="slidenum">
              <a:rPr lang="en-GB" smtClean="0"/>
              <a:t>‹#›</a:t>
            </a:fld>
            <a:endParaRPr lang="en-GB"/>
          </a:p>
        </p:txBody>
      </p:sp>
    </p:spTree>
    <p:extLst>
      <p:ext uri="{BB962C8B-B14F-4D97-AF65-F5344CB8AC3E}">
        <p14:creationId xmlns:p14="http://schemas.microsoft.com/office/powerpoint/2010/main" val="3537755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39503B-2ED7-400E-BFAD-BE2E007317ED}"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C1329-C63B-4808-8D74-31FAD9BF468A}" type="slidenum">
              <a:rPr lang="en-GB" smtClean="0"/>
              <a:t>‹#›</a:t>
            </a:fld>
            <a:endParaRPr lang="en-GB"/>
          </a:p>
        </p:txBody>
      </p:sp>
    </p:spTree>
    <p:extLst>
      <p:ext uri="{BB962C8B-B14F-4D97-AF65-F5344CB8AC3E}">
        <p14:creationId xmlns:p14="http://schemas.microsoft.com/office/powerpoint/2010/main" val="77227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324A1-8A5F-8C9F-7038-DDE13A8A9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16CB6-814B-9016-F81A-5D4ACA69E0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7853D-B8EA-1C8E-C31B-6F4C547ADD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5E913-EB9D-DF49-A945-37062C113D2B}"/>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56872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65970-C4E6-FAEF-8FDD-79AB46335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7F046-2941-66FD-EF82-349FC6335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56E03-7665-4DAB-F977-563FA6701C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AF1079-E165-F877-4E56-9BAC430DAA8E}"/>
              </a:ext>
            </a:extLst>
          </p:cNvPr>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8461102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http://www.ukpact.co.uk/" TargetMode="External"/><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country specific)">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765778" y="6128049"/>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C2078F40-40E9-4F77-8EEF-971127BAEAB6}"/>
              </a:ext>
            </a:extLst>
          </p:cNvPr>
          <p:cNvSpPr>
            <a:spLocks noGrp="1"/>
          </p:cNvSpPr>
          <p:nvPr>
            <p:ph type="body" sz="quarter" idx="13" hasCustomPrompt="1"/>
          </p:nvPr>
        </p:nvSpPr>
        <p:spPr>
          <a:xfrm>
            <a:off x="750952" y="2784540"/>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51DAE819-59DD-4A36-A745-BF72341CC011}"/>
              </a:ext>
            </a:extLst>
          </p:cNvPr>
          <p:cNvSpPr>
            <a:spLocks noGrp="1"/>
          </p:cNvSpPr>
          <p:nvPr>
            <p:ph type="body" sz="quarter" idx="12" hasCustomPrompt="1"/>
          </p:nvPr>
        </p:nvSpPr>
        <p:spPr>
          <a:xfrm>
            <a:off x="750952" y="4282867"/>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CB86CDCB-7B4C-4775-8209-9E88C567511F}"/>
              </a:ext>
            </a:extLst>
          </p:cNvPr>
          <p:cNvCxnSpPr>
            <a:cxnSpLocks/>
          </p:cNvCxnSpPr>
          <p:nvPr userDrawn="1"/>
        </p:nvCxnSpPr>
        <p:spPr>
          <a:xfrm>
            <a:off x="760187" y="4053485"/>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reeform: Shape 2">
            <a:extLst>
              <a:ext uri="{FF2B5EF4-FFF2-40B4-BE49-F238E27FC236}">
                <a16:creationId xmlns:a16="http://schemas.microsoft.com/office/drawing/2014/main" id="{8C010064-F1D3-4D6F-8CFA-B4493515B359}"/>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Picture Placeholder 2">
            <a:extLst>
              <a:ext uri="{FF2B5EF4-FFF2-40B4-BE49-F238E27FC236}">
                <a16:creationId xmlns:a16="http://schemas.microsoft.com/office/drawing/2014/main" id="{F2867208-6CB9-6245-8413-09585DB945AA}"/>
              </a:ext>
            </a:extLst>
          </p:cNvPr>
          <p:cNvSpPr>
            <a:spLocks noGrp="1"/>
          </p:cNvSpPr>
          <p:nvPr>
            <p:ph type="pic" sz="quarter" idx="14" hasCustomPrompt="1"/>
          </p:nvPr>
        </p:nvSpPr>
        <p:spPr>
          <a:xfrm>
            <a:off x="4614631" y="824955"/>
            <a:ext cx="1915568" cy="1404103"/>
          </a:xfrm>
          <a:prstGeom prst="rect">
            <a:avLst/>
          </a:prstGeom>
        </p:spPr>
        <p:txBody>
          <a:bodyPr/>
          <a:lstStyle>
            <a:lvl1pPr marL="0" indent="0">
              <a:buNone/>
              <a:defRPr sz="1600"/>
            </a:lvl1pPr>
          </a:lstStyle>
          <a:p>
            <a:r>
              <a:rPr lang="en-GB"/>
              <a:t>Co-branding logo (if any)</a:t>
            </a:r>
          </a:p>
        </p:txBody>
      </p:sp>
      <p:pic>
        <p:nvPicPr>
          <p:cNvPr id="2" name="Picture 1">
            <a:extLst>
              <a:ext uri="{FF2B5EF4-FFF2-40B4-BE49-F238E27FC236}">
                <a16:creationId xmlns:a16="http://schemas.microsoft.com/office/drawing/2014/main" id="{5BF25C7C-27D1-2DCD-2C13-91C4146126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0187" y="1088504"/>
            <a:ext cx="3186780" cy="585072"/>
          </a:xfrm>
          <a:prstGeom prst="rect">
            <a:avLst/>
          </a:prstGeom>
        </p:spPr>
      </p:pic>
    </p:spTree>
    <p:extLst>
      <p:ext uri="{BB962C8B-B14F-4D97-AF65-F5344CB8AC3E}">
        <p14:creationId xmlns:p14="http://schemas.microsoft.com/office/powerpoint/2010/main" val="156625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 Text">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669500"/>
            <a:ext cx="11160125"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142026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ext + Shap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E051C491-8ECC-4BA7-9BEC-F388A5078B19}"/>
              </a:ext>
            </a:extLst>
          </p:cNvPr>
          <p:cNvSpPr>
            <a:spLocks noGrp="1"/>
          </p:cNvSpPr>
          <p:nvPr>
            <p:ph type="body" sz="quarter" idx="11" hasCustomPrompt="1"/>
          </p:nvPr>
        </p:nvSpPr>
        <p:spPr>
          <a:xfrm>
            <a:off x="527549" y="549274"/>
            <a:ext cx="7519699"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cxnSp>
        <p:nvCxnSpPr>
          <p:cNvPr id="5" name="Straight Connector 4">
            <a:extLst>
              <a:ext uri="{FF2B5EF4-FFF2-40B4-BE49-F238E27FC236}">
                <a16:creationId xmlns:a16="http://schemas.microsoft.com/office/drawing/2014/main" id="{04BA5998-6F94-43C5-A099-908965AEE99C}"/>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7F312CC6-D897-4E9E-BF48-6AD769422AC3}"/>
              </a:ext>
            </a:extLst>
          </p:cNvPr>
          <p:cNvSpPr>
            <a:spLocks noGrp="1"/>
          </p:cNvSpPr>
          <p:nvPr>
            <p:ph sz="quarter" idx="13" hasCustomPrompt="1"/>
          </p:nvPr>
        </p:nvSpPr>
        <p:spPr>
          <a:xfrm>
            <a:off x="515939" y="1671292"/>
            <a:ext cx="7519698"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sp>
        <p:nvSpPr>
          <p:cNvPr id="2" name="TextBox 1">
            <a:extLst>
              <a:ext uri="{FF2B5EF4-FFF2-40B4-BE49-F238E27FC236}">
                <a16:creationId xmlns:a16="http://schemas.microsoft.com/office/drawing/2014/main" id="{F8029646-86D6-4BC1-98FB-EF812D2CE0C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4" name="Freeform: Shape 3">
            <a:extLst>
              <a:ext uri="{FF2B5EF4-FFF2-40B4-BE49-F238E27FC236}">
                <a16:creationId xmlns:a16="http://schemas.microsoft.com/office/drawing/2014/main" id="{637CC9ED-1E88-4782-ACB9-C11EA2FF1DBD}"/>
              </a:ext>
            </a:extLst>
          </p:cNvPr>
          <p:cNvSpPr/>
          <p:nvPr userDrawn="1"/>
        </p:nvSpPr>
        <p:spPr>
          <a:xfrm>
            <a:off x="8274708" y="0"/>
            <a:ext cx="3917292"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275443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Subtitle + Text + Shap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8" y="549276"/>
            <a:ext cx="7538170"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671292"/>
            <a:ext cx="7538170"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9" y="926465"/>
            <a:ext cx="7538170" cy="338138"/>
          </a:xfrm>
          <a:prstGeom prst="rect">
            <a:avLst/>
          </a:prstGeom>
        </p:spPr>
        <p:txBody>
          <a:bodyPr lIns="0" tIns="0" rIns="0" bIns="0" anchor="b"/>
          <a:lstStyle>
            <a:lvl1pPr marL="0" indent="0">
              <a:buNone/>
              <a:defRPr sz="1800" b="1"/>
            </a:lvl1pPr>
          </a:lstStyle>
          <a:p>
            <a:pPr lvl="0"/>
            <a:r>
              <a:rPr lang="en-GB"/>
              <a:t>Subtitle</a:t>
            </a:r>
          </a:p>
        </p:txBody>
      </p: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2" name="Freeform: Shape 1">
            <a:extLst>
              <a:ext uri="{FF2B5EF4-FFF2-40B4-BE49-F238E27FC236}">
                <a16:creationId xmlns:a16="http://schemas.microsoft.com/office/drawing/2014/main" id="{3CE398DC-B101-429E-89E6-533CFD29966C}"/>
              </a:ext>
            </a:extLst>
          </p:cNvPr>
          <p:cNvSpPr/>
          <p:nvPr userDrawn="1"/>
        </p:nvSpPr>
        <p:spPr>
          <a:xfrm>
            <a:off x="8274708" y="0"/>
            <a:ext cx="3917292"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797305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Text (Half/Half)">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C1C6F2-EB77-4564-AF82-9F07F79FAAB9}"/>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710271"/>
            <a:ext cx="5432280"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2" name="Content Placeholder 11">
            <a:extLst>
              <a:ext uri="{FF2B5EF4-FFF2-40B4-BE49-F238E27FC236}">
                <a16:creationId xmlns:a16="http://schemas.microsoft.com/office/drawing/2014/main" id="{DB2CD757-A2DB-4D22-8EC4-51AF5937A2E2}"/>
              </a:ext>
            </a:extLst>
          </p:cNvPr>
          <p:cNvSpPr>
            <a:spLocks noGrp="1"/>
          </p:cNvSpPr>
          <p:nvPr>
            <p:ph sz="quarter" idx="15" hasCustomPrompt="1"/>
          </p:nvPr>
        </p:nvSpPr>
        <p:spPr>
          <a:xfrm>
            <a:off x="6243784" y="1710271"/>
            <a:ext cx="5432280" cy="3428995"/>
          </a:xfrm>
          <a:prstGeom prst="rect">
            <a:avLst/>
          </a:prstGeom>
        </p:spPr>
        <p:txBody>
          <a:bodyPr lIns="0" tIns="0" rIns="0" bIns="0" numCol="1" spcCol="540000"/>
          <a:lstStyle>
            <a:lvl1pPr marL="0" indent="0">
              <a:buNone/>
              <a:defRPr sz="1800" b="0" i="0">
                <a:solidFill>
                  <a:schemeClr val="bg1"/>
                </a:solidFill>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9" name="Text Placeholder 14">
            <a:extLst>
              <a:ext uri="{FF2B5EF4-FFF2-40B4-BE49-F238E27FC236}">
                <a16:creationId xmlns:a16="http://schemas.microsoft.com/office/drawing/2014/main" id="{BEDD09D1-7DF8-4E44-B70F-CB73900EB968}"/>
              </a:ext>
            </a:extLst>
          </p:cNvPr>
          <p:cNvSpPr>
            <a:spLocks noGrp="1"/>
          </p:cNvSpPr>
          <p:nvPr>
            <p:ph type="body" sz="quarter" idx="11" hasCustomPrompt="1"/>
          </p:nvPr>
        </p:nvSpPr>
        <p:spPr>
          <a:xfrm>
            <a:off x="527549" y="549274"/>
            <a:ext cx="5568451"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spTree>
    <p:extLst>
      <p:ext uri="{BB962C8B-B14F-4D97-AF65-F5344CB8AC3E}">
        <p14:creationId xmlns:p14="http://schemas.microsoft.com/office/powerpoint/2010/main" val="1012314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Subtitle + Text (Half/Half)">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C1C6F2-EB77-4564-AF82-9F07F79FAAB9}"/>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8" y="549276"/>
            <a:ext cx="5506172"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710271"/>
            <a:ext cx="5432280"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9" y="926465"/>
            <a:ext cx="5506172" cy="338138"/>
          </a:xfrm>
          <a:prstGeom prst="rect">
            <a:avLst/>
          </a:prstGeom>
        </p:spPr>
        <p:txBody>
          <a:bodyPr lIns="0" tIns="0" rIns="0" bIns="0" anchor="b"/>
          <a:lstStyle>
            <a:lvl1pPr marL="0" indent="0">
              <a:buNone/>
              <a:defRPr sz="1800" b="1"/>
            </a:lvl1pPr>
          </a:lstStyle>
          <a:p>
            <a:pPr lvl="0"/>
            <a:r>
              <a:rPr lang="en-GB"/>
              <a:t>Subtitle</a:t>
            </a:r>
          </a:p>
        </p:txBody>
      </p: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2" name="Content Placeholder 11">
            <a:extLst>
              <a:ext uri="{FF2B5EF4-FFF2-40B4-BE49-F238E27FC236}">
                <a16:creationId xmlns:a16="http://schemas.microsoft.com/office/drawing/2014/main" id="{DB2CD757-A2DB-4D22-8EC4-51AF5937A2E2}"/>
              </a:ext>
            </a:extLst>
          </p:cNvPr>
          <p:cNvSpPr>
            <a:spLocks noGrp="1"/>
          </p:cNvSpPr>
          <p:nvPr>
            <p:ph sz="quarter" idx="15" hasCustomPrompt="1"/>
          </p:nvPr>
        </p:nvSpPr>
        <p:spPr>
          <a:xfrm>
            <a:off x="6243784" y="1710271"/>
            <a:ext cx="5432280" cy="3428995"/>
          </a:xfrm>
          <a:prstGeom prst="rect">
            <a:avLst/>
          </a:prstGeom>
        </p:spPr>
        <p:txBody>
          <a:bodyPr lIns="0" tIns="0" rIns="0" bIns="0" numCol="1" spcCol="540000"/>
          <a:lstStyle>
            <a:lvl1pPr marL="0" indent="0">
              <a:buNone/>
              <a:defRPr sz="1800" b="0" i="0">
                <a:solidFill>
                  <a:schemeClr val="bg1"/>
                </a:solidFill>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Tree>
    <p:extLst>
      <p:ext uri="{BB962C8B-B14F-4D97-AF65-F5344CB8AC3E}">
        <p14:creationId xmlns:p14="http://schemas.microsoft.com/office/powerpoint/2010/main" val="1809618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Subtitle + Text + Imag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7036407" cy="351867"/>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671292"/>
            <a:ext cx="7036329"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3" name="Picture Placeholder 15">
            <a:extLst>
              <a:ext uri="{FF2B5EF4-FFF2-40B4-BE49-F238E27FC236}">
                <a16:creationId xmlns:a16="http://schemas.microsoft.com/office/drawing/2014/main" id="{C4558F93-99D3-4E7E-A973-F0DEA4D9AB46}"/>
              </a:ext>
            </a:extLst>
          </p:cNvPr>
          <p:cNvSpPr>
            <a:spLocks noGrp="1"/>
          </p:cNvSpPr>
          <p:nvPr>
            <p:ph type="pic" sz="quarter" idx="10" hasCustomPrompt="1"/>
          </p:nvPr>
        </p:nvSpPr>
        <p:spPr>
          <a:xfrm>
            <a:off x="8043332" y="0"/>
            <a:ext cx="4148667" cy="6858000"/>
          </a:xfrm>
          <a:custGeom>
            <a:avLst/>
            <a:gdLst>
              <a:gd name="connsiteX0" fmla="*/ 1006469 w 6096000"/>
              <a:gd name="connsiteY0" fmla="*/ 4171409 h 6858000"/>
              <a:gd name="connsiteX1" fmla="*/ 2001498 w 6096000"/>
              <a:gd name="connsiteY1" fmla="*/ 6858000 h 6858000"/>
              <a:gd name="connsiteX2" fmla="*/ 11438 w 6096000"/>
              <a:gd name="connsiteY2" fmla="*/ 6858000 h 6858000"/>
              <a:gd name="connsiteX3" fmla="*/ 0 w 6096000"/>
              <a:gd name="connsiteY3" fmla="*/ 0 h 6858000"/>
              <a:gd name="connsiteX4" fmla="*/ 6096000 w 6096000"/>
              <a:gd name="connsiteY4" fmla="*/ 0 h 6858000"/>
              <a:gd name="connsiteX5" fmla="*/ 6096000 w 6096000"/>
              <a:gd name="connsiteY5" fmla="*/ 3 h 6858000"/>
              <a:gd name="connsiteX6" fmla="*/ 4876799 w 6096000"/>
              <a:gd name="connsiteY6" fmla="*/ 3 h 6858000"/>
              <a:gd name="connsiteX7" fmla="*/ 6096000 w 6096000"/>
              <a:gd name="connsiteY7" fmla="*/ 3917814 h 6858000"/>
              <a:gd name="connsiteX8" fmla="*/ 6096000 w 6096000"/>
              <a:gd name="connsiteY8" fmla="*/ 6858000 h 6858000"/>
              <a:gd name="connsiteX9" fmla="*/ 2499967 w 6096000"/>
              <a:gd name="connsiteY9" fmla="*/ 6858000 h 6858000"/>
              <a:gd name="connsiteX10" fmla="*/ 0 w 6096000"/>
              <a:gd name="connsiteY10" fmla="*/ 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1006469" y="4171409"/>
                </a:moveTo>
                <a:lnTo>
                  <a:pt x="2001498" y="6858000"/>
                </a:lnTo>
                <a:lnTo>
                  <a:pt x="11438" y="6858000"/>
                </a:lnTo>
                <a:close/>
                <a:moveTo>
                  <a:pt x="0" y="0"/>
                </a:moveTo>
                <a:lnTo>
                  <a:pt x="6096000" y="0"/>
                </a:lnTo>
                <a:lnTo>
                  <a:pt x="6096000" y="3"/>
                </a:lnTo>
                <a:lnTo>
                  <a:pt x="4876799" y="3"/>
                </a:lnTo>
                <a:lnTo>
                  <a:pt x="6096000" y="3917814"/>
                </a:lnTo>
                <a:lnTo>
                  <a:pt x="6096000" y="6858000"/>
                </a:lnTo>
                <a:lnTo>
                  <a:pt x="2499967" y="6858000"/>
                </a:lnTo>
                <a:lnTo>
                  <a:pt x="0" y="3"/>
                </a:lnTo>
                <a:close/>
              </a:path>
            </a:pathLst>
          </a:custGeom>
          <a:noFill/>
        </p:spPr>
        <p:txBody>
          <a:bodyPr wrap="square" anchor="ctr">
            <a:noAutofit/>
          </a:bodyPr>
          <a:lstStyle>
            <a:lvl1pPr marL="0" indent="0">
              <a:buNone/>
              <a:defRPr/>
            </a:lvl1pPr>
          </a:lstStyle>
          <a:p>
            <a:r>
              <a:rPr lang="en-GB"/>
              <a:t>Click to add image</a:t>
            </a:r>
          </a:p>
        </p:txBody>
      </p:sp>
      <p:sp>
        <p:nvSpPr>
          <p:cNvPr id="14" name="Text Placeholder 9">
            <a:extLst>
              <a:ext uri="{FF2B5EF4-FFF2-40B4-BE49-F238E27FC236}">
                <a16:creationId xmlns:a16="http://schemas.microsoft.com/office/drawing/2014/main" id="{68D31D99-80C9-41FB-82D5-1CE21B1E41A4}"/>
              </a:ext>
            </a:extLst>
          </p:cNvPr>
          <p:cNvSpPr>
            <a:spLocks noGrp="1"/>
          </p:cNvSpPr>
          <p:nvPr>
            <p:ph type="body" sz="quarter" idx="14" hasCustomPrompt="1"/>
          </p:nvPr>
        </p:nvSpPr>
        <p:spPr>
          <a:xfrm>
            <a:off x="515938" y="926465"/>
            <a:ext cx="7038000"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67251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Subtitle + 2 Column">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710271"/>
            <a:ext cx="5580061"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2" name="Rectangle 1">
            <a:extLst>
              <a:ext uri="{FF2B5EF4-FFF2-40B4-BE49-F238E27FC236}">
                <a16:creationId xmlns:a16="http://schemas.microsoft.com/office/drawing/2014/main" id="{5C645F69-D767-4CC6-9DAD-745D1204B141}"/>
              </a:ext>
            </a:extLst>
          </p:cNvPr>
          <p:cNvSpPr/>
          <p:nvPr userDrawn="1"/>
        </p:nvSpPr>
        <p:spPr>
          <a:xfrm>
            <a:off x="6155267" y="1588166"/>
            <a:ext cx="5520796" cy="3678101"/>
          </a:xfrm>
          <a:prstGeom prst="rect">
            <a:avLst/>
          </a:prstGeom>
          <a:solidFill>
            <a:srgbClr val="F4F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72289A93-D101-4FAE-B94B-D761FD7D9AE3}"/>
              </a:ext>
            </a:extLst>
          </p:cNvPr>
          <p:cNvSpPr>
            <a:spLocks noGrp="1"/>
          </p:cNvSpPr>
          <p:nvPr>
            <p:ph type="body" sz="quarter" idx="15"/>
          </p:nvPr>
        </p:nvSpPr>
        <p:spPr>
          <a:xfrm>
            <a:off x="6223000" y="1709738"/>
            <a:ext cx="5376863" cy="3472053"/>
          </a:xfrm>
          <a:prstGeom prst="rect">
            <a:avLst/>
          </a:prstGeom>
        </p:spPr>
        <p:txBody>
          <a:bodyPr/>
          <a:lstStyle>
            <a:lvl1pPr marL="0" indent="0">
              <a:buNone/>
              <a:defRPr sz="1800"/>
            </a:lvl1pPr>
          </a:lstStyle>
          <a:p>
            <a:pPr lvl="0"/>
            <a:endParaRPr lang="en-GB"/>
          </a:p>
        </p:txBody>
      </p:sp>
      <p:sp>
        <p:nvSpPr>
          <p:cNvPr id="16" name="Text Placeholder 15">
            <a:extLst>
              <a:ext uri="{FF2B5EF4-FFF2-40B4-BE49-F238E27FC236}">
                <a16:creationId xmlns:a16="http://schemas.microsoft.com/office/drawing/2014/main" id="{DF4F2D81-8C58-423B-A289-9C330D8AF484}"/>
              </a:ext>
            </a:extLst>
          </p:cNvPr>
          <p:cNvSpPr>
            <a:spLocks noGrp="1"/>
          </p:cNvSpPr>
          <p:nvPr>
            <p:ph type="body" sz="quarter" idx="16"/>
          </p:nvPr>
        </p:nvSpPr>
        <p:spPr>
          <a:xfrm>
            <a:off x="515938" y="5359400"/>
            <a:ext cx="11160125" cy="679450"/>
          </a:xfrm>
          <a:prstGeom prst="rect">
            <a:avLst/>
          </a:prstGeom>
          <a:solidFill>
            <a:schemeClr val="accent1"/>
          </a:solidFill>
          <a:effectLst>
            <a:outerShdw blurRad="50800" dist="38100" dir="2700000" algn="tl" rotWithShape="0">
              <a:prstClr val="black">
                <a:alpha val="40000"/>
              </a:prstClr>
            </a:outerShdw>
          </a:effectLst>
        </p:spPr>
        <p:txBody>
          <a:bodyPr anchor="ctr"/>
          <a:lstStyle>
            <a:lvl1pPr marL="0" indent="0" algn="ctr">
              <a:buNone/>
              <a:defRPr sz="1800" b="1">
                <a:solidFill>
                  <a:schemeClr val="bg1"/>
                </a:solidFill>
              </a:defRPr>
            </a:lvl1pPr>
          </a:lstStyle>
          <a:p>
            <a:pPr lvl="0"/>
            <a:endParaRPr lang="en-GB"/>
          </a:p>
        </p:txBody>
      </p: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24062244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Subtitle + 3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D21959-35F9-4EFB-A177-51FD899E7A7C}"/>
              </a:ext>
            </a:extLst>
          </p:cNvPr>
          <p:cNvSpPr/>
          <p:nvPr userDrawn="1"/>
        </p:nvSpPr>
        <p:spPr>
          <a:xfrm>
            <a:off x="4206394" y="1589949"/>
            <a:ext cx="3792297" cy="4173542"/>
          </a:xfrm>
          <a:prstGeom prst="rect">
            <a:avLst/>
          </a:prstGeom>
          <a:solidFill>
            <a:srgbClr val="F4F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4">
            <a:extLst>
              <a:ext uri="{FF2B5EF4-FFF2-40B4-BE49-F238E27FC236}">
                <a16:creationId xmlns:a16="http://schemas.microsoft.com/office/drawing/2014/main" id="{259B53E4-B28A-4F5F-A7B2-B9C4BE21C3CA}"/>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4" name="Straight Connector 3">
            <a:extLst>
              <a:ext uri="{FF2B5EF4-FFF2-40B4-BE49-F238E27FC236}">
                <a16:creationId xmlns:a16="http://schemas.microsoft.com/office/drawing/2014/main" id="{921B1DFF-8E93-41C4-BD52-146CEEE151A6}"/>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8A21845C-DFC8-4FDB-AAF8-F32C752BAC41}"/>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6" name="Content Placeholder 11">
            <a:extLst>
              <a:ext uri="{FF2B5EF4-FFF2-40B4-BE49-F238E27FC236}">
                <a16:creationId xmlns:a16="http://schemas.microsoft.com/office/drawing/2014/main" id="{1715C3BC-6F96-4FD9-912E-E3CDC46B41D0}"/>
              </a:ext>
            </a:extLst>
          </p:cNvPr>
          <p:cNvSpPr>
            <a:spLocks noGrp="1"/>
          </p:cNvSpPr>
          <p:nvPr>
            <p:ph sz="quarter" idx="13" hasCustomPrompt="1"/>
          </p:nvPr>
        </p:nvSpPr>
        <p:spPr>
          <a:xfrm>
            <a:off x="515938" y="1710271"/>
            <a:ext cx="3600000" cy="404856"/>
          </a:xfrm>
          <a:prstGeom prst="rect">
            <a:avLst/>
          </a:prstGeom>
        </p:spPr>
        <p:txBody>
          <a:bodyPr lIns="0" tIns="0" rIns="0" bIns="0" numCol="1" spcCol="540000"/>
          <a:lstStyle>
            <a:lvl1pPr marL="0" indent="0">
              <a:buNone/>
              <a:defRPr sz="1800" b="0" i="0">
                <a:solidFill>
                  <a:schemeClr val="accent1"/>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8" name="Content Placeholder 11">
            <a:extLst>
              <a:ext uri="{FF2B5EF4-FFF2-40B4-BE49-F238E27FC236}">
                <a16:creationId xmlns:a16="http://schemas.microsoft.com/office/drawing/2014/main" id="{3AA3C1B6-DE6D-4E77-86EC-94AB10977CD2}"/>
              </a:ext>
            </a:extLst>
          </p:cNvPr>
          <p:cNvSpPr>
            <a:spLocks noGrp="1"/>
          </p:cNvSpPr>
          <p:nvPr>
            <p:ph sz="quarter" idx="16" hasCustomPrompt="1"/>
          </p:nvPr>
        </p:nvSpPr>
        <p:spPr>
          <a:xfrm>
            <a:off x="8076062" y="2106663"/>
            <a:ext cx="3600000" cy="3509046"/>
          </a:xfrm>
          <a:prstGeom prst="rect">
            <a:avLst/>
          </a:prstGeom>
        </p:spPr>
        <p:txBody>
          <a:bodyPr lIns="0" tIns="0" rIns="0" bIns="0" numCol="1" spcCol="540000"/>
          <a:lstStyle>
            <a:lvl1pPr>
              <a:defRPr lang="en-GB" sz="1600" b="0" i="0" dirty="0">
                <a:cs typeface="Arial" panose="020B0604020202020204" pitchFamily="34" charset="0"/>
              </a:defRPr>
            </a:lvl1pPr>
          </a:lstStyle>
          <a:p>
            <a:pPr marL="342900" lvl="0" indent="-342900">
              <a:buClr>
                <a:schemeClr val="accent1"/>
              </a:buClr>
              <a:buFont typeface="+mj-lt"/>
              <a:buAutoNum type="arabicPeriod"/>
            </a:pPr>
            <a:r>
              <a:rPr lang="en-GB"/>
              <a:t>Click to add text</a:t>
            </a:r>
          </a:p>
        </p:txBody>
      </p:sp>
      <p:sp>
        <p:nvSpPr>
          <p:cNvPr id="9" name="Content Placeholder 11">
            <a:extLst>
              <a:ext uri="{FF2B5EF4-FFF2-40B4-BE49-F238E27FC236}">
                <a16:creationId xmlns:a16="http://schemas.microsoft.com/office/drawing/2014/main" id="{2C758D47-4C87-4859-A9E3-EDE8696743CA}"/>
              </a:ext>
            </a:extLst>
          </p:cNvPr>
          <p:cNvSpPr>
            <a:spLocks noGrp="1"/>
          </p:cNvSpPr>
          <p:nvPr>
            <p:ph sz="quarter" idx="17" hasCustomPrompt="1"/>
          </p:nvPr>
        </p:nvSpPr>
        <p:spPr>
          <a:xfrm>
            <a:off x="515938" y="2106663"/>
            <a:ext cx="3600000" cy="3509046"/>
          </a:xfrm>
          <a:prstGeom prst="rect">
            <a:avLst/>
          </a:prstGeom>
        </p:spPr>
        <p:txBody>
          <a:bodyPr lIns="0" tIns="0" rIns="0" bIns="0" numCol="1" spcCol="540000"/>
          <a:lstStyle>
            <a:lvl1pPr marL="342900" indent="-342900">
              <a:buClr>
                <a:schemeClr val="accent1"/>
              </a:buClr>
              <a:buFont typeface="+mj-lt"/>
              <a:buAutoNum type="arabicPeriod"/>
              <a:defRPr sz="16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0" name="Content Placeholder 11">
            <a:extLst>
              <a:ext uri="{FF2B5EF4-FFF2-40B4-BE49-F238E27FC236}">
                <a16:creationId xmlns:a16="http://schemas.microsoft.com/office/drawing/2014/main" id="{6CAE19C8-7D3C-4A2E-8693-22EB6831CCD8}"/>
              </a:ext>
            </a:extLst>
          </p:cNvPr>
          <p:cNvSpPr>
            <a:spLocks noGrp="1"/>
          </p:cNvSpPr>
          <p:nvPr>
            <p:ph sz="quarter" idx="18" hasCustomPrompt="1"/>
          </p:nvPr>
        </p:nvSpPr>
        <p:spPr>
          <a:xfrm>
            <a:off x="8076063" y="1710271"/>
            <a:ext cx="3600000" cy="404856"/>
          </a:xfrm>
          <a:prstGeom prst="rect">
            <a:avLst/>
          </a:prstGeom>
        </p:spPr>
        <p:txBody>
          <a:bodyPr lIns="0" tIns="0" rIns="0" bIns="0" numCol="1" spcCol="540000"/>
          <a:lstStyle>
            <a:lvl1pPr marL="0" indent="0">
              <a:buNone/>
              <a:defRPr sz="1800" b="0" i="0">
                <a:solidFill>
                  <a:schemeClr val="accent1"/>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3" name="Content Placeholder 11">
            <a:extLst>
              <a:ext uri="{FF2B5EF4-FFF2-40B4-BE49-F238E27FC236}">
                <a16:creationId xmlns:a16="http://schemas.microsoft.com/office/drawing/2014/main" id="{F9F6E32F-6AD7-4737-9AB5-CD84D388D3BC}"/>
              </a:ext>
            </a:extLst>
          </p:cNvPr>
          <p:cNvSpPr>
            <a:spLocks noGrp="1"/>
          </p:cNvSpPr>
          <p:nvPr>
            <p:ph sz="quarter" idx="19" hasCustomPrompt="1"/>
          </p:nvPr>
        </p:nvSpPr>
        <p:spPr>
          <a:xfrm>
            <a:off x="4296000" y="1710271"/>
            <a:ext cx="3600000" cy="404856"/>
          </a:xfrm>
          <a:prstGeom prst="rect">
            <a:avLst/>
          </a:prstGeom>
        </p:spPr>
        <p:txBody>
          <a:bodyPr lIns="0" tIns="0" rIns="0" bIns="0" numCol="1" spcCol="540000"/>
          <a:lstStyle>
            <a:lvl1pPr marL="0" indent="0">
              <a:buNone/>
              <a:defRPr sz="1800" b="0" i="0">
                <a:solidFill>
                  <a:schemeClr val="accent2"/>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5" name="Text Placeholder 14">
            <a:extLst>
              <a:ext uri="{FF2B5EF4-FFF2-40B4-BE49-F238E27FC236}">
                <a16:creationId xmlns:a16="http://schemas.microsoft.com/office/drawing/2014/main" id="{B3E1493D-4BBB-4C8F-A791-4F914478ED5E}"/>
              </a:ext>
            </a:extLst>
          </p:cNvPr>
          <p:cNvSpPr>
            <a:spLocks noGrp="1"/>
          </p:cNvSpPr>
          <p:nvPr>
            <p:ph type="body" sz="quarter" idx="20" hasCustomPrompt="1"/>
          </p:nvPr>
        </p:nvSpPr>
        <p:spPr>
          <a:xfrm>
            <a:off x="4295775" y="2106663"/>
            <a:ext cx="3600450" cy="3509046"/>
          </a:xfrm>
          <a:prstGeom prst="rect">
            <a:avLst/>
          </a:prstGeom>
        </p:spPr>
        <p:txBody>
          <a:bodyPr/>
          <a:lstStyle>
            <a:lvl1pPr marL="342900" indent="-342900">
              <a:buClr>
                <a:schemeClr val="accent2"/>
              </a:buClr>
              <a:buFont typeface="+mj-lt"/>
              <a:buAutoNum type="arabicPeriod"/>
              <a:defRPr sz="1600"/>
            </a:lvl1pPr>
          </a:lstStyle>
          <a:p>
            <a:pPr lvl="0"/>
            <a:r>
              <a:rPr lang="en-GB"/>
              <a:t>Click to add text</a:t>
            </a:r>
          </a:p>
        </p:txBody>
      </p:sp>
      <p:sp>
        <p:nvSpPr>
          <p:cNvPr id="17" name="TextBox 16">
            <a:extLst>
              <a:ext uri="{FF2B5EF4-FFF2-40B4-BE49-F238E27FC236}">
                <a16:creationId xmlns:a16="http://schemas.microsoft.com/office/drawing/2014/main" id="{A71E4570-714D-415F-B1C1-FE5933BB070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393587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Subtitle + List 3">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11" name="Text Placeholder 10">
            <a:extLst>
              <a:ext uri="{FF2B5EF4-FFF2-40B4-BE49-F238E27FC236}">
                <a16:creationId xmlns:a16="http://schemas.microsoft.com/office/drawing/2014/main" id="{4D87DD3D-F004-4CE4-96FD-AC9D99B192FA}"/>
              </a:ext>
            </a:extLst>
          </p:cNvPr>
          <p:cNvSpPr>
            <a:spLocks noGrp="1"/>
          </p:cNvSpPr>
          <p:nvPr>
            <p:ph type="body" sz="quarter" idx="15" hasCustomPrompt="1"/>
          </p:nvPr>
        </p:nvSpPr>
        <p:spPr>
          <a:xfrm>
            <a:off x="1345667" y="2095480"/>
            <a:ext cx="7200000" cy="1080000"/>
          </a:xfrm>
          <a:prstGeom prst="rect">
            <a:avLst/>
          </a:prstGeom>
        </p:spPr>
        <p:txBody>
          <a:bodyPr lIns="0" tIns="0" rIns="0" bIns="0"/>
          <a:lstStyle>
            <a:lvl1pPr marL="0" indent="0">
              <a:buNone/>
              <a:defRPr sz="1600" b="0"/>
            </a:lvl1pPr>
          </a:lstStyle>
          <a:p>
            <a:pPr lvl="0"/>
            <a:r>
              <a:rPr lang="en-GB"/>
              <a:t>Click to add text</a:t>
            </a:r>
          </a:p>
        </p:txBody>
      </p:sp>
      <p:sp>
        <p:nvSpPr>
          <p:cNvPr id="13" name="Text Placeholder 12">
            <a:extLst>
              <a:ext uri="{FF2B5EF4-FFF2-40B4-BE49-F238E27FC236}">
                <a16:creationId xmlns:a16="http://schemas.microsoft.com/office/drawing/2014/main" id="{E57BBCDF-F563-440B-8597-EDE6E35A43A2}"/>
              </a:ext>
            </a:extLst>
          </p:cNvPr>
          <p:cNvSpPr>
            <a:spLocks noGrp="1"/>
          </p:cNvSpPr>
          <p:nvPr>
            <p:ph type="body" sz="quarter" idx="16" hasCustomPrompt="1"/>
          </p:nvPr>
        </p:nvSpPr>
        <p:spPr>
          <a:xfrm>
            <a:off x="397400" y="2095000"/>
            <a:ext cx="889000" cy="1080000"/>
          </a:xfrm>
          <a:prstGeom prst="rect">
            <a:avLst/>
          </a:prstGeom>
        </p:spPr>
        <p:txBody>
          <a:bodyPr anchor="ctr"/>
          <a:lstStyle>
            <a:lvl1pPr marL="0" indent="0">
              <a:buNone/>
              <a:defRPr sz="8800" b="0">
                <a:solidFill>
                  <a:srgbClr val="002062"/>
                </a:solidFill>
                <a:latin typeface="+mj-lt"/>
              </a:defRPr>
            </a:lvl1pPr>
          </a:lstStyle>
          <a:p>
            <a:pPr lvl="0"/>
            <a:r>
              <a:rPr lang="en-GB" sz="8800">
                <a:latin typeface="+mj-lt"/>
              </a:rPr>
              <a:t>1</a:t>
            </a:r>
            <a:endParaRPr lang="en-GB"/>
          </a:p>
        </p:txBody>
      </p:sp>
      <p:sp>
        <p:nvSpPr>
          <p:cNvPr id="14" name="Text Placeholder 10">
            <a:extLst>
              <a:ext uri="{FF2B5EF4-FFF2-40B4-BE49-F238E27FC236}">
                <a16:creationId xmlns:a16="http://schemas.microsoft.com/office/drawing/2014/main" id="{49492BEE-3211-459B-88EE-123D97BCCEE4}"/>
              </a:ext>
            </a:extLst>
          </p:cNvPr>
          <p:cNvSpPr>
            <a:spLocks noGrp="1"/>
          </p:cNvSpPr>
          <p:nvPr>
            <p:ph type="body" sz="quarter" idx="17" hasCustomPrompt="1"/>
          </p:nvPr>
        </p:nvSpPr>
        <p:spPr>
          <a:xfrm>
            <a:off x="1345667" y="4851535"/>
            <a:ext cx="7200000" cy="1080000"/>
          </a:xfrm>
          <a:prstGeom prst="rect">
            <a:avLst/>
          </a:prstGeom>
        </p:spPr>
        <p:txBody>
          <a:bodyPr lIns="0" tIns="0" rIns="0" bIns="0"/>
          <a:lstStyle>
            <a:lvl1pPr marL="0" indent="0">
              <a:buNone/>
              <a:defRPr sz="1600"/>
            </a:lvl1pPr>
          </a:lstStyle>
          <a:p>
            <a:pPr lvl="0"/>
            <a:r>
              <a:rPr lang="en-GB"/>
              <a:t>Click to add text</a:t>
            </a:r>
          </a:p>
        </p:txBody>
      </p:sp>
      <p:sp>
        <p:nvSpPr>
          <p:cNvPr id="15" name="Text Placeholder 12">
            <a:extLst>
              <a:ext uri="{FF2B5EF4-FFF2-40B4-BE49-F238E27FC236}">
                <a16:creationId xmlns:a16="http://schemas.microsoft.com/office/drawing/2014/main" id="{7D60536D-3F9A-4D6B-B511-69318B021796}"/>
              </a:ext>
            </a:extLst>
          </p:cNvPr>
          <p:cNvSpPr>
            <a:spLocks noGrp="1"/>
          </p:cNvSpPr>
          <p:nvPr>
            <p:ph type="body" sz="quarter" idx="18" hasCustomPrompt="1"/>
          </p:nvPr>
        </p:nvSpPr>
        <p:spPr>
          <a:xfrm>
            <a:off x="397400" y="4851055"/>
            <a:ext cx="889000" cy="1080000"/>
          </a:xfrm>
          <a:prstGeom prst="rect">
            <a:avLst/>
          </a:prstGeom>
        </p:spPr>
        <p:txBody>
          <a:bodyPr anchor="ctr"/>
          <a:lstStyle>
            <a:lvl1pPr marL="0" indent="0">
              <a:buNone/>
              <a:defRPr sz="8800">
                <a:solidFill>
                  <a:srgbClr val="002062"/>
                </a:solidFill>
                <a:latin typeface="+mj-lt"/>
              </a:defRPr>
            </a:lvl1pPr>
          </a:lstStyle>
          <a:p>
            <a:pPr lvl="0"/>
            <a:r>
              <a:rPr lang="en-GB" sz="8800">
                <a:latin typeface="+mj-lt"/>
              </a:rPr>
              <a:t>3</a:t>
            </a:r>
            <a:endParaRPr lang="en-GB"/>
          </a:p>
        </p:txBody>
      </p:sp>
      <p:sp>
        <p:nvSpPr>
          <p:cNvPr id="16" name="Text Placeholder 12">
            <a:extLst>
              <a:ext uri="{FF2B5EF4-FFF2-40B4-BE49-F238E27FC236}">
                <a16:creationId xmlns:a16="http://schemas.microsoft.com/office/drawing/2014/main" id="{E1C0E36F-9ACF-4BBD-B2BD-586898EFAF11}"/>
              </a:ext>
            </a:extLst>
          </p:cNvPr>
          <p:cNvSpPr>
            <a:spLocks noGrp="1"/>
          </p:cNvSpPr>
          <p:nvPr>
            <p:ph type="body" sz="quarter" idx="19" hasCustomPrompt="1"/>
          </p:nvPr>
        </p:nvSpPr>
        <p:spPr>
          <a:xfrm>
            <a:off x="10765111" y="3473027"/>
            <a:ext cx="889000" cy="1080000"/>
          </a:xfrm>
          <a:prstGeom prst="rect">
            <a:avLst/>
          </a:prstGeom>
        </p:spPr>
        <p:txBody>
          <a:bodyPr anchor="ctr"/>
          <a:lstStyle>
            <a:lvl1pPr marL="0" indent="0">
              <a:buNone/>
              <a:defRPr sz="8800" b="0">
                <a:solidFill>
                  <a:srgbClr val="002062"/>
                </a:solidFill>
                <a:latin typeface="+mj-lt"/>
              </a:defRPr>
            </a:lvl1pPr>
          </a:lstStyle>
          <a:p>
            <a:pPr lvl="0"/>
            <a:r>
              <a:rPr lang="en-GB" sz="8800">
                <a:latin typeface="+mj-lt"/>
              </a:rPr>
              <a:t>2</a:t>
            </a:r>
            <a:endParaRPr lang="en-GB"/>
          </a:p>
        </p:txBody>
      </p:sp>
      <p:sp>
        <p:nvSpPr>
          <p:cNvPr id="17" name="Text Placeholder 10">
            <a:extLst>
              <a:ext uri="{FF2B5EF4-FFF2-40B4-BE49-F238E27FC236}">
                <a16:creationId xmlns:a16="http://schemas.microsoft.com/office/drawing/2014/main" id="{295946AE-606B-4A9F-AFB5-77F4385112F9}"/>
              </a:ext>
            </a:extLst>
          </p:cNvPr>
          <p:cNvSpPr>
            <a:spLocks noGrp="1"/>
          </p:cNvSpPr>
          <p:nvPr>
            <p:ph type="body" sz="quarter" idx="20" hasCustomPrompt="1"/>
          </p:nvPr>
        </p:nvSpPr>
        <p:spPr>
          <a:xfrm>
            <a:off x="3496200" y="3473027"/>
            <a:ext cx="7200000" cy="1080000"/>
          </a:xfrm>
          <a:prstGeom prst="rect">
            <a:avLst/>
          </a:prstGeom>
        </p:spPr>
        <p:txBody>
          <a:bodyPr lIns="0" tIns="0" rIns="0" bIns="0"/>
          <a:lstStyle>
            <a:lvl1pPr marL="0" indent="0" algn="r">
              <a:buNone/>
              <a:defRPr sz="1600" b="0"/>
            </a:lvl1pPr>
          </a:lstStyle>
          <a:p>
            <a:pPr lvl="0"/>
            <a:r>
              <a:rPr lang="en-GB"/>
              <a:t>Click to add text</a:t>
            </a:r>
          </a:p>
        </p:txBody>
      </p:sp>
      <p:sp>
        <p:nvSpPr>
          <p:cNvPr id="19" name="Picture Placeholder 18">
            <a:extLst>
              <a:ext uri="{FF2B5EF4-FFF2-40B4-BE49-F238E27FC236}">
                <a16:creationId xmlns:a16="http://schemas.microsoft.com/office/drawing/2014/main" id="{739DB259-62D4-41AB-B772-7D25ACA80D7A}"/>
              </a:ext>
            </a:extLst>
          </p:cNvPr>
          <p:cNvSpPr>
            <a:spLocks noGrp="1"/>
          </p:cNvSpPr>
          <p:nvPr>
            <p:ph type="pic" sz="quarter" idx="21" hasCustomPrompt="1"/>
          </p:nvPr>
        </p:nvSpPr>
        <p:spPr>
          <a:xfrm>
            <a:off x="9202363" y="2095500"/>
            <a:ext cx="1493837" cy="1074738"/>
          </a:xfrm>
          <a:prstGeom prst="rect">
            <a:avLst/>
          </a:prstGeom>
        </p:spPr>
        <p:txBody>
          <a:bodyPr/>
          <a:lstStyle>
            <a:lvl1pPr marL="0" indent="0">
              <a:buNone/>
              <a:defRPr sz="2000"/>
            </a:lvl1pPr>
          </a:lstStyle>
          <a:p>
            <a:r>
              <a:rPr lang="en-GB"/>
              <a:t>Icon or picture</a:t>
            </a:r>
          </a:p>
        </p:txBody>
      </p:sp>
      <p:sp>
        <p:nvSpPr>
          <p:cNvPr id="20" name="Picture Placeholder 18">
            <a:extLst>
              <a:ext uri="{FF2B5EF4-FFF2-40B4-BE49-F238E27FC236}">
                <a16:creationId xmlns:a16="http://schemas.microsoft.com/office/drawing/2014/main" id="{3A1E4223-B1F2-4629-A08B-77032C21C3EF}"/>
              </a:ext>
            </a:extLst>
          </p:cNvPr>
          <p:cNvSpPr>
            <a:spLocks noGrp="1"/>
          </p:cNvSpPr>
          <p:nvPr>
            <p:ph type="pic" sz="quarter" idx="22" hasCustomPrompt="1"/>
          </p:nvPr>
        </p:nvSpPr>
        <p:spPr>
          <a:xfrm>
            <a:off x="9202362" y="4856317"/>
            <a:ext cx="1493837" cy="1074738"/>
          </a:xfrm>
          <a:prstGeom prst="rect">
            <a:avLst/>
          </a:prstGeom>
        </p:spPr>
        <p:txBody>
          <a:bodyPr/>
          <a:lstStyle>
            <a:lvl1pPr marL="0" indent="0">
              <a:buNone/>
              <a:defRPr sz="2000"/>
            </a:lvl1pPr>
          </a:lstStyle>
          <a:p>
            <a:r>
              <a:rPr lang="en-GB"/>
              <a:t>Icon or picture</a:t>
            </a:r>
          </a:p>
        </p:txBody>
      </p:sp>
      <p:sp>
        <p:nvSpPr>
          <p:cNvPr id="21" name="Picture Placeholder 18">
            <a:extLst>
              <a:ext uri="{FF2B5EF4-FFF2-40B4-BE49-F238E27FC236}">
                <a16:creationId xmlns:a16="http://schemas.microsoft.com/office/drawing/2014/main" id="{F3E3A0BA-8AC4-4189-987C-C58238DCE13E}"/>
              </a:ext>
            </a:extLst>
          </p:cNvPr>
          <p:cNvSpPr>
            <a:spLocks noGrp="1"/>
          </p:cNvSpPr>
          <p:nvPr>
            <p:ph type="pic" sz="quarter" idx="23" hasCustomPrompt="1"/>
          </p:nvPr>
        </p:nvSpPr>
        <p:spPr>
          <a:xfrm>
            <a:off x="1345667" y="3478289"/>
            <a:ext cx="1493837" cy="1074738"/>
          </a:xfrm>
          <a:prstGeom prst="rect">
            <a:avLst/>
          </a:prstGeom>
        </p:spPr>
        <p:txBody>
          <a:bodyPr/>
          <a:lstStyle>
            <a:lvl1pPr marL="0" indent="0">
              <a:buNone/>
              <a:defRPr sz="2000"/>
            </a:lvl1pPr>
          </a:lstStyle>
          <a:p>
            <a:r>
              <a:rPr lang="en-GB"/>
              <a:t>Icon or picture</a:t>
            </a:r>
          </a:p>
        </p:txBody>
      </p:sp>
      <p:sp>
        <p:nvSpPr>
          <p:cNvPr id="23" name="TextBox 22">
            <a:extLst>
              <a:ext uri="{FF2B5EF4-FFF2-40B4-BE49-F238E27FC236}">
                <a16:creationId xmlns:a16="http://schemas.microsoft.com/office/drawing/2014/main" id="{C6C7C45F-CC4D-44C6-94C7-0AD69EB9E10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915677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Subtitle + Icons + List 3 (navy)">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446B252-76ED-400B-B8F0-67A9EE4EDCB6}"/>
              </a:ext>
            </a:extLst>
          </p:cNvPr>
          <p:cNvSpPr>
            <a:spLocks noGrp="1"/>
          </p:cNvSpPr>
          <p:nvPr>
            <p:ph type="pic" sz="quarter" idx="14" hasCustomPrompt="1"/>
          </p:nvPr>
        </p:nvSpPr>
        <p:spPr>
          <a:xfrm>
            <a:off x="1113537" y="1681310"/>
            <a:ext cx="1944000" cy="1944000"/>
          </a:xfrm>
          <a:prstGeom prst="ellipse">
            <a:avLst/>
          </a:prstGeom>
          <a:ln w="28575">
            <a:solidFill>
              <a:schemeClr val="accent1"/>
            </a:solidFill>
          </a:ln>
        </p:spPr>
        <p:txBody>
          <a:bodyPr anchor="ctr"/>
          <a:lstStyle>
            <a:lvl1pPr marL="0" indent="0" algn="ctr">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Icon or picture</a:t>
            </a:r>
          </a:p>
        </p:txBody>
      </p:sp>
      <p:sp>
        <p:nvSpPr>
          <p:cNvPr id="4" name="Text Placeholder 12">
            <a:extLst>
              <a:ext uri="{FF2B5EF4-FFF2-40B4-BE49-F238E27FC236}">
                <a16:creationId xmlns:a16="http://schemas.microsoft.com/office/drawing/2014/main" id="{E741D62D-AEF6-44D1-8677-FAFBE4AE7F09}"/>
              </a:ext>
            </a:extLst>
          </p:cNvPr>
          <p:cNvSpPr>
            <a:spLocks noGrp="1"/>
          </p:cNvSpPr>
          <p:nvPr>
            <p:ph type="body" sz="quarter" idx="15"/>
          </p:nvPr>
        </p:nvSpPr>
        <p:spPr>
          <a:xfrm>
            <a:off x="516579" y="3783387"/>
            <a:ext cx="3137917" cy="322257"/>
          </a:xfrm>
          <a:prstGeom prst="rect">
            <a:avLst/>
          </a:prstGeom>
          <a:solidFill>
            <a:schemeClr val="accent1"/>
          </a:solidFill>
          <a:ln>
            <a:solidFill>
              <a:schemeClr val="accent1"/>
            </a:solidFill>
          </a:ln>
        </p:spPr>
        <p:txBody>
          <a:bodyPr anchor="ctr"/>
          <a:lstStyle>
            <a:lvl1pPr marL="0" indent="0" algn="ctr">
              <a:buNone/>
              <a:defRPr sz="1800">
                <a:solidFill>
                  <a:schemeClr val="bg1"/>
                </a:solidFill>
                <a:latin typeface="+mj-lt"/>
              </a:defRPr>
            </a:lvl1pPr>
          </a:lstStyle>
          <a:p>
            <a:endParaRPr lang="en-AU"/>
          </a:p>
        </p:txBody>
      </p:sp>
      <p:sp>
        <p:nvSpPr>
          <p:cNvPr id="5" name="Text Placeholder 13">
            <a:extLst>
              <a:ext uri="{FF2B5EF4-FFF2-40B4-BE49-F238E27FC236}">
                <a16:creationId xmlns:a16="http://schemas.microsoft.com/office/drawing/2014/main" id="{9E2EDBAD-2457-44F8-B339-9E0C9A24C979}"/>
              </a:ext>
            </a:extLst>
          </p:cNvPr>
          <p:cNvSpPr>
            <a:spLocks noGrp="1"/>
          </p:cNvSpPr>
          <p:nvPr>
            <p:ph type="body" sz="quarter" idx="16"/>
          </p:nvPr>
        </p:nvSpPr>
        <p:spPr>
          <a:xfrm>
            <a:off x="515937" y="4267295"/>
            <a:ext cx="3139200" cy="2041430"/>
          </a:xfrm>
          <a:prstGeom prst="rect">
            <a:avLst/>
          </a:prstGeom>
        </p:spPr>
        <p:txBody>
          <a:bodyPr lIns="0" tIns="0" rIns="0" bIns="0"/>
          <a:lstStyle>
            <a:lvl1pPr marL="0" indent="0">
              <a:buNone/>
              <a:defRPr sz="1600"/>
            </a:lvl1pPr>
          </a:lstStyle>
          <a:p>
            <a:endParaRPr lang="en-AU"/>
          </a:p>
        </p:txBody>
      </p:sp>
      <p:sp>
        <p:nvSpPr>
          <p:cNvPr id="6" name="Picture Placeholder 14">
            <a:extLst>
              <a:ext uri="{FF2B5EF4-FFF2-40B4-BE49-F238E27FC236}">
                <a16:creationId xmlns:a16="http://schemas.microsoft.com/office/drawing/2014/main" id="{7F026321-4542-46BC-8861-D564416ED507}"/>
              </a:ext>
            </a:extLst>
          </p:cNvPr>
          <p:cNvSpPr>
            <a:spLocks noGrp="1" noChangeAspect="1"/>
          </p:cNvSpPr>
          <p:nvPr>
            <p:ph type="pic" sz="quarter" idx="17" hasCustomPrompt="1"/>
          </p:nvPr>
        </p:nvSpPr>
        <p:spPr>
          <a:xfrm>
            <a:off x="5124146" y="1681310"/>
            <a:ext cx="1944000" cy="1944000"/>
          </a:xfrm>
          <a:prstGeom prst="ellipse">
            <a:avLst/>
          </a:prstGeom>
          <a:ln w="28575">
            <a:solidFill>
              <a:schemeClr val="accent1"/>
            </a:solidFill>
          </a:ln>
        </p:spPr>
        <p:txBody>
          <a:bodyPr anchor="ctr"/>
          <a:lstStyle>
            <a:lvl1pPr marL="0" indent="0" algn="ctr">
              <a:buNone/>
              <a:defRPr sz="2400"/>
            </a:lvl1pPr>
          </a:lstStyle>
          <a:p>
            <a:r>
              <a:rPr lang="en-GB"/>
              <a:t>Icon or picture</a:t>
            </a:r>
          </a:p>
        </p:txBody>
      </p:sp>
      <p:sp>
        <p:nvSpPr>
          <p:cNvPr id="7" name="Text Placeholder 15">
            <a:extLst>
              <a:ext uri="{FF2B5EF4-FFF2-40B4-BE49-F238E27FC236}">
                <a16:creationId xmlns:a16="http://schemas.microsoft.com/office/drawing/2014/main" id="{0308D1C8-C05C-4A13-82E6-135810E99959}"/>
              </a:ext>
            </a:extLst>
          </p:cNvPr>
          <p:cNvSpPr>
            <a:spLocks noGrp="1"/>
          </p:cNvSpPr>
          <p:nvPr>
            <p:ph type="body" sz="quarter" idx="18"/>
          </p:nvPr>
        </p:nvSpPr>
        <p:spPr>
          <a:xfrm>
            <a:off x="4526546" y="3784256"/>
            <a:ext cx="3139200" cy="321976"/>
          </a:xfrm>
          <a:prstGeom prst="rect">
            <a:avLst/>
          </a:prstGeom>
          <a:solidFill>
            <a:schemeClr val="accent1"/>
          </a:solidFill>
          <a:ln>
            <a:solidFill>
              <a:schemeClr val="accent1"/>
            </a:solidFill>
          </a:ln>
        </p:spPr>
        <p:txBody>
          <a:bodyPr anchor="ctr"/>
          <a:lstStyle>
            <a:lvl1pPr>
              <a:defRPr lang="en-AU" sz="1800">
                <a:solidFill>
                  <a:schemeClr val="bg1"/>
                </a:solidFill>
                <a:latin typeface="+mj-lt"/>
              </a:defRPr>
            </a:lvl1pPr>
          </a:lstStyle>
          <a:p>
            <a:pPr marL="0" lvl="0" indent="0" algn="ctr">
              <a:buNone/>
            </a:pPr>
            <a:endParaRPr lang="en-AU"/>
          </a:p>
        </p:txBody>
      </p:sp>
      <p:sp>
        <p:nvSpPr>
          <p:cNvPr id="8" name="Picture Placeholder 16">
            <a:extLst>
              <a:ext uri="{FF2B5EF4-FFF2-40B4-BE49-F238E27FC236}">
                <a16:creationId xmlns:a16="http://schemas.microsoft.com/office/drawing/2014/main" id="{9D96CA86-E940-492F-AB2D-DE82C58D05FE}"/>
              </a:ext>
            </a:extLst>
          </p:cNvPr>
          <p:cNvSpPr>
            <a:spLocks noGrp="1" noChangeAspect="1"/>
          </p:cNvSpPr>
          <p:nvPr>
            <p:ph type="pic" sz="quarter" idx="20" hasCustomPrompt="1"/>
          </p:nvPr>
        </p:nvSpPr>
        <p:spPr>
          <a:xfrm>
            <a:off x="9134043" y="1681310"/>
            <a:ext cx="1944000" cy="1944000"/>
          </a:xfrm>
          <a:prstGeom prst="ellipse">
            <a:avLst/>
          </a:prstGeom>
          <a:ln w="28575">
            <a:solidFill>
              <a:schemeClr val="accent1"/>
            </a:solidFill>
          </a:ln>
        </p:spPr>
        <p:txBody>
          <a:bodyPr anchor="ctr"/>
          <a:lstStyle>
            <a:lvl1pPr marL="0" indent="0" algn="ctr">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Icon or picture</a:t>
            </a:r>
          </a:p>
        </p:txBody>
      </p:sp>
      <p:sp>
        <p:nvSpPr>
          <p:cNvPr id="9" name="Text Placeholder 17">
            <a:extLst>
              <a:ext uri="{FF2B5EF4-FFF2-40B4-BE49-F238E27FC236}">
                <a16:creationId xmlns:a16="http://schemas.microsoft.com/office/drawing/2014/main" id="{7E7C24A6-E314-4C3A-BA03-E8FFEEFDDCF5}"/>
              </a:ext>
            </a:extLst>
          </p:cNvPr>
          <p:cNvSpPr>
            <a:spLocks noGrp="1"/>
          </p:cNvSpPr>
          <p:nvPr>
            <p:ph type="body" sz="quarter" idx="21"/>
          </p:nvPr>
        </p:nvSpPr>
        <p:spPr>
          <a:xfrm>
            <a:off x="8535730" y="3783387"/>
            <a:ext cx="3140627" cy="322257"/>
          </a:xfrm>
          <a:prstGeom prst="rect">
            <a:avLst/>
          </a:prstGeom>
          <a:solidFill>
            <a:schemeClr val="accent1"/>
          </a:solidFill>
          <a:ln>
            <a:solidFill>
              <a:schemeClr val="accent1"/>
            </a:solidFill>
          </a:ln>
        </p:spPr>
        <p:txBody>
          <a:bodyPr anchor="ctr"/>
          <a:lstStyle>
            <a:lvl1pPr>
              <a:defRPr lang="en-AU" sz="1800">
                <a:solidFill>
                  <a:schemeClr val="bg1"/>
                </a:solidFill>
                <a:latin typeface="+mj-lt"/>
              </a:defRPr>
            </a:lvl1pPr>
          </a:lstStyle>
          <a:p>
            <a:pPr marL="0" lvl="0" indent="0" algn="ctr">
              <a:buNone/>
            </a:pPr>
            <a:endParaRPr lang="en-AU"/>
          </a:p>
        </p:txBody>
      </p:sp>
      <p:sp>
        <p:nvSpPr>
          <p:cNvPr id="10" name="Text Placeholder 18">
            <a:extLst>
              <a:ext uri="{FF2B5EF4-FFF2-40B4-BE49-F238E27FC236}">
                <a16:creationId xmlns:a16="http://schemas.microsoft.com/office/drawing/2014/main" id="{54F35C84-9A25-43A4-ACDB-EEDD0195CAD1}"/>
              </a:ext>
            </a:extLst>
          </p:cNvPr>
          <p:cNvSpPr>
            <a:spLocks noGrp="1"/>
          </p:cNvSpPr>
          <p:nvPr>
            <p:ph type="body" sz="quarter" idx="22"/>
          </p:nvPr>
        </p:nvSpPr>
        <p:spPr>
          <a:xfrm>
            <a:off x="8536443" y="4267294"/>
            <a:ext cx="3139200" cy="2041430"/>
          </a:xfrm>
          <a:prstGeom prst="rect">
            <a:avLst/>
          </a:prstGeom>
        </p:spPr>
        <p:txBody>
          <a:bodyPr lIns="0" tIns="0" rIns="0" bIns="0"/>
          <a:lstStyle>
            <a:lvl1pPr marL="0" indent="0">
              <a:buNone/>
              <a:defRPr sz="1600"/>
            </a:lvl1pPr>
          </a:lstStyle>
          <a:p>
            <a:endParaRPr lang="en-AU"/>
          </a:p>
        </p:txBody>
      </p:sp>
      <p:sp>
        <p:nvSpPr>
          <p:cNvPr id="11" name="Text Placeholder 19">
            <a:extLst>
              <a:ext uri="{FF2B5EF4-FFF2-40B4-BE49-F238E27FC236}">
                <a16:creationId xmlns:a16="http://schemas.microsoft.com/office/drawing/2014/main" id="{6C2D5672-D40A-47AC-856E-02FDBE4BF9BC}"/>
              </a:ext>
            </a:extLst>
          </p:cNvPr>
          <p:cNvSpPr>
            <a:spLocks noGrp="1"/>
          </p:cNvSpPr>
          <p:nvPr>
            <p:ph type="body" sz="quarter" idx="23"/>
          </p:nvPr>
        </p:nvSpPr>
        <p:spPr>
          <a:xfrm>
            <a:off x="4526546" y="4267295"/>
            <a:ext cx="3139200" cy="2041430"/>
          </a:xfrm>
          <a:prstGeom prst="rect">
            <a:avLst/>
          </a:prstGeom>
        </p:spPr>
        <p:txBody>
          <a:bodyPr lIns="0" tIns="0" rIns="0" bIns="0"/>
          <a:lstStyle>
            <a:lvl1pPr marL="0" indent="0">
              <a:buNone/>
              <a:defRPr sz="1600"/>
            </a:lvl1pPr>
          </a:lstStyle>
          <a:p>
            <a:endParaRPr lang="en-AU"/>
          </a:p>
        </p:txBody>
      </p:sp>
      <p:cxnSp>
        <p:nvCxnSpPr>
          <p:cNvPr id="12" name="Straight Connector 11">
            <a:extLst>
              <a:ext uri="{FF2B5EF4-FFF2-40B4-BE49-F238E27FC236}">
                <a16:creationId xmlns:a16="http://schemas.microsoft.com/office/drawing/2014/main" id="{CDE25F9C-E0D2-49F7-AF2A-84B079BF83FD}"/>
              </a:ext>
            </a:extLst>
          </p:cNvPr>
          <p:cNvCxnSpPr>
            <a:cxnSpLocks/>
          </p:cNvCxnSpPr>
          <p:nvPr userDrawn="1"/>
        </p:nvCxnSpPr>
        <p:spPr>
          <a:xfrm>
            <a:off x="4090842" y="1700725"/>
            <a:ext cx="0" cy="460832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8D2626A-8AFF-43EC-B121-A6080E8BB5E5}"/>
              </a:ext>
            </a:extLst>
          </p:cNvPr>
          <p:cNvCxnSpPr>
            <a:cxnSpLocks/>
          </p:cNvCxnSpPr>
          <p:nvPr userDrawn="1"/>
        </p:nvCxnSpPr>
        <p:spPr>
          <a:xfrm>
            <a:off x="8101094" y="1700725"/>
            <a:ext cx="0" cy="46080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4">
            <a:extLst>
              <a:ext uri="{FF2B5EF4-FFF2-40B4-BE49-F238E27FC236}">
                <a16:creationId xmlns:a16="http://schemas.microsoft.com/office/drawing/2014/main" id="{D29E444F-8C61-4ED4-BA35-7C10B4B71D3C}"/>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15" name="Straight Connector 14">
            <a:extLst>
              <a:ext uri="{FF2B5EF4-FFF2-40B4-BE49-F238E27FC236}">
                <a16:creationId xmlns:a16="http://schemas.microsoft.com/office/drawing/2014/main" id="{464B0A0A-3801-45DD-BE5D-EA556A539A9D}"/>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6" name="Text Placeholder 9">
            <a:extLst>
              <a:ext uri="{FF2B5EF4-FFF2-40B4-BE49-F238E27FC236}">
                <a16:creationId xmlns:a16="http://schemas.microsoft.com/office/drawing/2014/main" id="{1E718912-C1EA-4274-BA35-66598C1ECD7B}"/>
              </a:ext>
            </a:extLst>
          </p:cNvPr>
          <p:cNvSpPr>
            <a:spLocks noGrp="1"/>
          </p:cNvSpPr>
          <p:nvPr>
            <p:ph type="body" sz="quarter" idx="2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23" name="TextBox 22">
            <a:extLst>
              <a:ext uri="{FF2B5EF4-FFF2-40B4-BE49-F238E27FC236}">
                <a16:creationId xmlns:a16="http://schemas.microsoft.com/office/drawing/2014/main" id="{546D0781-0707-46FD-A81D-9D3995A205C0}"/>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1144894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CP)">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765777" y="6094182"/>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24" name="Text Placeholder 23">
            <a:extLst>
              <a:ext uri="{FF2B5EF4-FFF2-40B4-BE49-F238E27FC236}">
                <a16:creationId xmlns:a16="http://schemas.microsoft.com/office/drawing/2014/main" id="{DBC7CAFF-D445-4AB3-96A1-44607222E32F}"/>
              </a:ext>
            </a:extLst>
          </p:cNvPr>
          <p:cNvSpPr>
            <a:spLocks noGrp="1"/>
          </p:cNvSpPr>
          <p:nvPr>
            <p:ph type="body" sz="quarter" idx="13" hasCustomPrompt="1"/>
          </p:nvPr>
        </p:nvSpPr>
        <p:spPr>
          <a:xfrm>
            <a:off x="750951" y="2750673"/>
            <a:ext cx="7510462"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5" name="Text Placeholder 16">
            <a:extLst>
              <a:ext uri="{FF2B5EF4-FFF2-40B4-BE49-F238E27FC236}">
                <a16:creationId xmlns:a16="http://schemas.microsoft.com/office/drawing/2014/main" id="{E33BCFA2-3CF4-4795-8F64-95F7AC66143F}"/>
              </a:ext>
            </a:extLst>
          </p:cNvPr>
          <p:cNvSpPr>
            <a:spLocks noGrp="1"/>
          </p:cNvSpPr>
          <p:nvPr>
            <p:ph type="body" sz="quarter" idx="12" hasCustomPrompt="1"/>
          </p:nvPr>
        </p:nvSpPr>
        <p:spPr>
          <a:xfrm>
            <a:off x="750951" y="4249000"/>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6" name="Straight Connector 25">
            <a:extLst>
              <a:ext uri="{FF2B5EF4-FFF2-40B4-BE49-F238E27FC236}">
                <a16:creationId xmlns:a16="http://schemas.microsoft.com/office/drawing/2014/main" id="{3555DF4E-8B67-4AC5-BB25-170537857626}"/>
              </a:ext>
            </a:extLst>
          </p:cNvPr>
          <p:cNvCxnSpPr>
            <a:cxnSpLocks/>
          </p:cNvCxnSpPr>
          <p:nvPr userDrawn="1"/>
        </p:nvCxnSpPr>
        <p:spPr>
          <a:xfrm>
            <a:off x="760186" y="4019618"/>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CB506C5D-C171-42F6-A3DB-E4BE955B428A}"/>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5" name="Picture 4" descr="A red and blue text&#10;&#10;Description automatically generated">
            <a:extLst>
              <a:ext uri="{FF2B5EF4-FFF2-40B4-BE49-F238E27FC236}">
                <a16:creationId xmlns:a16="http://schemas.microsoft.com/office/drawing/2014/main" id="{20C6FCE7-6624-C039-6BBD-9B0F56591D0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95" t="30211" r="21589" b="29451"/>
          <a:stretch/>
        </p:blipFill>
        <p:spPr>
          <a:xfrm>
            <a:off x="594425" y="734550"/>
            <a:ext cx="2093233" cy="1475753"/>
          </a:xfrm>
          <a:prstGeom prst="rect">
            <a:avLst/>
          </a:prstGeom>
        </p:spPr>
      </p:pic>
      <p:sp>
        <p:nvSpPr>
          <p:cNvPr id="6" name="Picture Placeholder 2">
            <a:extLst>
              <a:ext uri="{FF2B5EF4-FFF2-40B4-BE49-F238E27FC236}">
                <a16:creationId xmlns:a16="http://schemas.microsoft.com/office/drawing/2014/main" id="{4564F65D-6101-E779-1DC6-87A5A5BFB0E5}"/>
              </a:ext>
            </a:extLst>
          </p:cNvPr>
          <p:cNvSpPr>
            <a:spLocks noGrp="1"/>
          </p:cNvSpPr>
          <p:nvPr>
            <p:ph type="pic" sz="quarter" idx="14" hasCustomPrompt="1"/>
          </p:nvPr>
        </p:nvSpPr>
        <p:spPr>
          <a:xfrm>
            <a:off x="3645278" y="770374"/>
            <a:ext cx="1915568" cy="1404103"/>
          </a:xfrm>
          <a:prstGeom prst="rect">
            <a:avLst/>
          </a:prstGeom>
        </p:spPr>
        <p:txBody>
          <a:bodyPr/>
          <a:lstStyle>
            <a:lvl1pPr marL="0" indent="0">
              <a:buNone/>
              <a:defRPr sz="1600"/>
            </a:lvl1pPr>
          </a:lstStyle>
          <a:p>
            <a:r>
              <a:rPr lang="en-GB"/>
              <a:t>Co-branding logo (if any)</a:t>
            </a:r>
          </a:p>
        </p:txBody>
      </p:sp>
    </p:spTree>
    <p:extLst>
      <p:ext uri="{BB962C8B-B14F-4D97-AF65-F5344CB8AC3E}">
        <p14:creationId xmlns:p14="http://schemas.microsoft.com/office/powerpoint/2010/main" val="11654997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Graphic (Horizontal +3)">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76D5BC8B-B021-42FD-8EFA-8B3D99538FDF}"/>
              </a:ext>
            </a:extLst>
          </p:cNvPr>
          <p:cNvSpPr/>
          <p:nvPr/>
        </p:nvSpPr>
        <p:spPr>
          <a:xfrm>
            <a:off x="3319293" y="32813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5379670" y="44435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7440047" y="32813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6986472" y="4066521"/>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4872263" y="4131443"/>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3985293" y="502695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3985293" y="528313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3985293" y="553930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6045670" y="357138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6045670" y="382756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6045670" y="408373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8106047" y="49622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8106047" y="52184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8106047" y="5474653"/>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40" name="Text Placeholder 44">
            <a:extLst>
              <a:ext uri="{FF2B5EF4-FFF2-40B4-BE49-F238E27FC236}">
                <a16:creationId xmlns:a16="http://schemas.microsoft.com/office/drawing/2014/main" id="{6B0BF8C6-FADA-4F5D-96F0-FCBFEEE1D069}"/>
              </a:ext>
            </a:extLst>
          </p:cNvPr>
          <p:cNvSpPr>
            <a:spLocks noGrp="1"/>
          </p:cNvSpPr>
          <p:nvPr>
            <p:ph type="body" sz="quarter" idx="13"/>
          </p:nvPr>
        </p:nvSpPr>
        <p:spPr>
          <a:xfrm>
            <a:off x="4255780" y="1428337"/>
            <a:ext cx="3687781" cy="1949442"/>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1" name="Text Placeholder 3">
            <a:extLst>
              <a:ext uri="{FF2B5EF4-FFF2-40B4-BE49-F238E27FC236}">
                <a16:creationId xmlns:a16="http://schemas.microsoft.com/office/drawing/2014/main" id="{EE15733C-2BE3-4E88-BD7A-C7ADF64361E1}"/>
              </a:ext>
            </a:extLst>
          </p:cNvPr>
          <p:cNvSpPr>
            <a:spLocks noGrp="1"/>
          </p:cNvSpPr>
          <p:nvPr>
            <p:ph type="body" sz="quarter" idx="12" hasCustomPrompt="1"/>
          </p:nvPr>
        </p:nvSpPr>
        <p:spPr>
          <a:xfrm>
            <a:off x="4255781" y="1446560"/>
            <a:ext cx="697220" cy="517708"/>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42" name="Text Placeholder 47">
            <a:extLst>
              <a:ext uri="{FF2B5EF4-FFF2-40B4-BE49-F238E27FC236}">
                <a16:creationId xmlns:a16="http://schemas.microsoft.com/office/drawing/2014/main" id="{4C9638E9-207A-4EE1-A11E-06558A40F09A}"/>
              </a:ext>
            </a:extLst>
          </p:cNvPr>
          <p:cNvSpPr>
            <a:spLocks noGrp="1"/>
          </p:cNvSpPr>
          <p:nvPr>
            <p:ph type="body" sz="quarter" idx="16"/>
          </p:nvPr>
        </p:nvSpPr>
        <p:spPr>
          <a:xfrm>
            <a:off x="536545" y="2976121"/>
            <a:ext cx="2598737" cy="3066094"/>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3" name="Text Placeholder 3">
            <a:extLst>
              <a:ext uri="{FF2B5EF4-FFF2-40B4-BE49-F238E27FC236}">
                <a16:creationId xmlns:a16="http://schemas.microsoft.com/office/drawing/2014/main" id="{D8AB6298-A455-4B64-9CFA-6EACDE53EAAF}"/>
              </a:ext>
            </a:extLst>
          </p:cNvPr>
          <p:cNvSpPr>
            <a:spLocks noGrp="1"/>
          </p:cNvSpPr>
          <p:nvPr>
            <p:ph type="body" sz="quarter" idx="17" hasCustomPrompt="1"/>
          </p:nvPr>
        </p:nvSpPr>
        <p:spPr>
          <a:xfrm>
            <a:off x="568188" y="2999355"/>
            <a:ext cx="753004" cy="572030"/>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44" name="Text Placeholder 49">
            <a:extLst>
              <a:ext uri="{FF2B5EF4-FFF2-40B4-BE49-F238E27FC236}">
                <a16:creationId xmlns:a16="http://schemas.microsoft.com/office/drawing/2014/main" id="{D57FD8A4-653D-4DA9-958B-5CCDFAF395C1}"/>
              </a:ext>
            </a:extLst>
          </p:cNvPr>
          <p:cNvSpPr>
            <a:spLocks noGrp="1"/>
          </p:cNvSpPr>
          <p:nvPr>
            <p:ph type="body" sz="quarter" idx="18"/>
          </p:nvPr>
        </p:nvSpPr>
        <p:spPr>
          <a:xfrm>
            <a:off x="8988747" y="2976121"/>
            <a:ext cx="2598737" cy="3066099"/>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5" name="Text Placeholder 3">
            <a:extLst>
              <a:ext uri="{FF2B5EF4-FFF2-40B4-BE49-F238E27FC236}">
                <a16:creationId xmlns:a16="http://schemas.microsoft.com/office/drawing/2014/main" id="{1B8CA74E-5509-409D-A018-AB81CD768CED}"/>
              </a:ext>
            </a:extLst>
          </p:cNvPr>
          <p:cNvSpPr>
            <a:spLocks noGrp="1"/>
          </p:cNvSpPr>
          <p:nvPr>
            <p:ph type="body" sz="quarter" idx="19" hasCustomPrompt="1"/>
          </p:nvPr>
        </p:nvSpPr>
        <p:spPr>
          <a:xfrm>
            <a:off x="9020390" y="2999354"/>
            <a:ext cx="753004" cy="572030"/>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46" name="Picture Placeholder 54">
            <a:extLst>
              <a:ext uri="{FF2B5EF4-FFF2-40B4-BE49-F238E27FC236}">
                <a16:creationId xmlns:a16="http://schemas.microsoft.com/office/drawing/2014/main" id="{FDFA3738-B531-43A2-81FB-E0976DB54AA0}"/>
              </a:ext>
            </a:extLst>
          </p:cNvPr>
          <p:cNvSpPr>
            <a:spLocks noGrp="1" noChangeAspect="1"/>
          </p:cNvSpPr>
          <p:nvPr>
            <p:ph type="pic" sz="quarter" idx="22" hasCustomPrompt="1"/>
          </p:nvPr>
        </p:nvSpPr>
        <p:spPr>
          <a:xfrm>
            <a:off x="3536171" y="3495201"/>
            <a:ext cx="1008000" cy="1008000"/>
          </a:xfrm>
          <a:prstGeom prst="ellipse">
            <a:avLst/>
          </a:prstGeom>
        </p:spPr>
        <p:txBody>
          <a:bodyPr/>
          <a:lstStyle>
            <a:lvl1pPr marL="0" indent="0">
              <a:buNone/>
              <a:defRPr sz="1200" b="0"/>
            </a:lvl1pPr>
          </a:lstStyle>
          <a:p>
            <a:r>
              <a:rPr lang="en-GB"/>
              <a:t>Icon or Picture</a:t>
            </a:r>
          </a:p>
        </p:txBody>
      </p:sp>
      <p:sp>
        <p:nvSpPr>
          <p:cNvPr id="47" name="Picture Placeholder 54">
            <a:extLst>
              <a:ext uri="{FF2B5EF4-FFF2-40B4-BE49-F238E27FC236}">
                <a16:creationId xmlns:a16="http://schemas.microsoft.com/office/drawing/2014/main" id="{2E3EF5EC-D163-4C6D-841C-4F4F93EA2085}"/>
              </a:ext>
            </a:extLst>
          </p:cNvPr>
          <p:cNvSpPr>
            <a:spLocks noGrp="1" noChangeAspect="1"/>
          </p:cNvSpPr>
          <p:nvPr>
            <p:ph type="pic" sz="quarter" idx="23" hasCustomPrompt="1"/>
          </p:nvPr>
        </p:nvSpPr>
        <p:spPr>
          <a:xfrm>
            <a:off x="7656198" y="3503711"/>
            <a:ext cx="1008000" cy="1008000"/>
          </a:xfrm>
          <a:prstGeom prst="ellipse">
            <a:avLst/>
          </a:prstGeom>
        </p:spPr>
        <p:txBody>
          <a:bodyPr/>
          <a:lstStyle>
            <a:lvl1pPr marL="0" indent="0">
              <a:buNone/>
              <a:defRPr sz="1200" b="0"/>
            </a:lvl1pPr>
          </a:lstStyle>
          <a:p>
            <a:r>
              <a:rPr lang="en-GB"/>
              <a:t>Icon or Picture</a:t>
            </a:r>
          </a:p>
        </p:txBody>
      </p:sp>
      <p:sp>
        <p:nvSpPr>
          <p:cNvPr id="48" name="Picture Placeholder 54">
            <a:extLst>
              <a:ext uri="{FF2B5EF4-FFF2-40B4-BE49-F238E27FC236}">
                <a16:creationId xmlns:a16="http://schemas.microsoft.com/office/drawing/2014/main" id="{4EF85177-AA87-46FF-BCB1-DDA449A877B7}"/>
              </a:ext>
            </a:extLst>
          </p:cNvPr>
          <p:cNvSpPr>
            <a:spLocks noGrp="1" noChangeAspect="1"/>
          </p:cNvSpPr>
          <p:nvPr>
            <p:ph type="pic" sz="quarter" idx="24" hasCustomPrompt="1"/>
          </p:nvPr>
        </p:nvSpPr>
        <p:spPr>
          <a:xfrm>
            <a:off x="5589201" y="4662357"/>
            <a:ext cx="1008000" cy="1008000"/>
          </a:xfrm>
          <a:prstGeom prst="ellipse">
            <a:avLst/>
          </a:prstGeom>
        </p:spPr>
        <p:txBody>
          <a:bodyPr/>
          <a:lstStyle>
            <a:lvl1pPr marL="0" indent="0">
              <a:buNone/>
              <a:defRPr sz="1200" b="0"/>
            </a:lvl1pPr>
          </a:lstStyle>
          <a:p>
            <a:r>
              <a:rPr lang="en-GB"/>
              <a:t>Icon or Picture</a:t>
            </a:r>
          </a:p>
        </p:txBody>
      </p:sp>
      <p:sp>
        <p:nvSpPr>
          <p:cNvPr id="4" name="TextBox 3">
            <a:extLst>
              <a:ext uri="{FF2B5EF4-FFF2-40B4-BE49-F238E27FC236}">
                <a16:creationId xmlns:a16="http://schemas.microsoft.com/office/drawing/2014/main" id="{6334BA4D-EF18-4332-A3C4-6668DB528CE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50" name="Text Placeholder 14">
            <a:extLst>
              <a:ext uri="{FF2B5EF4-FFF2-40B4-BE49-F238E27FC236}">
                <a16:creationId xmlns:a16="http://schemas.microsoft.com/office/drawing/2014/main" id="{BAF26BD1-EF3D-4562-898E-D877D0CA8A45}"/>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51" name="Text Placeholder 9">
            <a:extLst>
              <a:ext uri="{FF2B5EF4-FFF2-40B4-BE49-F238E27FC236}">
                <a16:creationId xmlns:a16="http://schemas.microsoft.com/office/drawing/2014/main" id="{681CA307-7973-4971-8C28-2AADE9359F99}"/>
              </a:ext>
            </a:extLst>
          </p:cNvPr>
          <p:cNvSpPr>
            <a:spLocks noGrp="1"/>
          </p:cNvSpPr>
          <p:nvPr>
            <p:ph type="body" sz="quarter" idx="25"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4212007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Graphic (Horizontal +4)">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5AB27A43-CF4F-4319-BBC4-28C497E99453}"/>
              </a:ext>
            </a:extLst>
          </p:cNvPr>
          <p:cNvGrpSpPr/>
          <p:nvPr userDrawn="1"/>
        </p:nvGrpSpPr>
        <p:grpSpPr>
          <a:xfrm>
            <a:off x="1956159" y="2604008"/>
            <a:ext cx="7621131" cy="2602200"/>
            <a:chOff x="1270359" y="2649898"/>
            <a:chExt cx="7621131" cy="2602200"/>
          </a:xfrm>
        </p:grpSpPr>
        <p:sp>
          <p:nvSpPr>
            <p:cNvPr id="16" name="Oval 15">
              <a:extLst>
                <a:ext uri="{FF2B5EF4-FFF2-40B4-BE49-F238E27FC236}">
                  <a16:creationId xmlns:a16="http://schemas.microsoft.com/office/drawing/2014/main" id="{76D5BC8B-B021-42FD-8EFA-8B3D99538FDF}"/>
                </a:ext>
              </a:extLst>
            </p:cNvPr>
            <p:cNvSpPr/>
            <p:nvPr/>
          </p:nvSpPr>
          <p:spPr>
            <a:xfrm>
              <a:off x="1270359" y="26498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7" name="Oval 16">
              <a:extLst>
                <a:ext uri="{FF2B5EF4-FFF2-40B4-BE49-F238E27FC236}">
                  <a16:creationId xmlns:a16="http://schemas.microsoft.com/office/drawing/2014/main" id="{F60E37D4-1ED2-476A-8542-0D826A6FA975}"/>
                </a:ext>
              </a:extLst>
            </p:cNvPr>
            <p:cNvSpPr/>
            <p:nvPr/>
          </p:nvSpPr>
          <p:spPr>
            <a:xfrm>
              <a:off x="7451490" y="38120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3330736" y="38120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5391113" y="26498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4937538" y="3435059"/>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2823329" y="3499981"/>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4" name="Freeform: Shape 23">
              <a:extLst>
                <a:ext uri="{FF2B5EF4-FFF2-40B4-BE49-F238E27FC236}">
                  <a16:creationId xmlns:a16="http://schemas.microsoft.com/office/drawing/2014/main" id="{F142B12F-6A83-431D-B292-FC48C693A26E}"/>
                </a:ext>
              </a:extLst>
            </p:cNvPr>
            <p:cNvSpPr/>
            <p:nvPr/>
          </p:nvSpPr>
          <p:spPr>
            <a:xfrm rot="7256913">
              <a:off x="7052725" y="3436780"/>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1936359" y="439549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1936359" y="465166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1936359" y="490784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3996736" y="293992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3996736" y="31960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3996736" y="34522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6057113" y="4330837"/>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6057113" y="458701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6057113" y="484319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7" name="Oval 36">
              <a:extLst>
                <a:ext uri="{FF2B5EF4-FFF2-40B4-BE49-F238E27FC236}">
                  <a16:creationId xmlns:a16="http://schemas.microsoft.com/office/drawing/2014/main" id="{37B22537-3BBF-47E5-BF7E-B278E77FD3BE}"/>
                </a:ext>
              </a:extLst>
            </p:cNvPr>
            <p:cNvSpPr/>
            <p:nvPr/>
          </p:nvSpPr>
          <p:spPr>
            <a:xfrm>
              <a:off x="8117490" y="293992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8" name="Oval 37">
              <a:extLst>
                <a:ext uri="{FF2B5EF4-FFF2-40B4-BE49-F238E27FC236}">
                  <a16:creationId xmlns:a16="http://schemas.microsoft.com/office/drawing/2014/main" id="{7C1A8FC8-D72A-4BB8-A16C-A2FE39FB2CDB}"/>
                </a:ext>
              </a:extLst>
            </p:cNvPr>
            <p:cNvSpPr/>
            <p:nvPr/>
          </p:nvSpPr>
          <p:spPr>
            <a:xfrm>
              <a:off x="8117490" y="31960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9" name="Oval 38">
              <a:extLst>
                <a:ext uri="{FF2B5EF4-FFF2-40B4-BE49-F238E27FC236}">
                  <a16:creationId xmlns:a16="http://schemas.microsoft.com/office/drawing/2014/main" id="{23AC569B-6B08-4E36-82D8-91AAABCB6E0C}"/>
                </a:ext>
              </a:extLst>
            </p:cNvPr>
            <p:cNvSpPr/>
            <p:nvPr/>
          </p:nvSpPr>
          <p:spPr>
            <a:xfrm>
              <a:off x="8117490" y="34522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grpSp>
      <p:sp>
        <p:nvSpPr>
          <p:cNvPr id="60" name="Text Placeholder 44">
            <a:extLst>
              <a:ext uri="{FF2B5EF4-FFF2-40B4-BE49-F238E27FC236}">
                <a16:creationId xmlns:a16="http://schemas.microsoft.com/office/drawing/2014/main" id="{0F0095DD-0989-439E-A599-3FCED928C48D}"/>
              </a:ext>
            </a:extLst>
          </p:cNvPr>
          <p:cNvSpPr>
            <a:spLocks noGrp="1"/>
          </p:cNvSpPr>
          <p:nvPr>
            <p:ph type="body" sz="quarter" idx="13"/>
          </p:nvPr>
        </p:nvSpPr>
        <p:spPr>
          <a:xfrm>
            <a:off x="3539596"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1" name="Text Placeholder 3">
            <a:extLst>
              <a:ext uri="{FF2B5EF4-FFF2-40B4-BE49-F238E27FC236}">
                <a16:creationId xmlns:a16="http://schemas.microsoft.com/office/drawing/2014/main" id="{CF45C975-33F2-41B6-99AF-6D4571CBF4D2}"/>
              </a:ext>
            </a:extLst>
          </p:cNvPr>
          <p:cNvSpPr>
            <a:spLocks noGrp="1"/>
          </p:cNvSpPr>
          <p:nvPr>
            <p:ph type="body" sz="quarter" idx="12" hasCustomPrompt="1"/>
          </p:nvPr>
        </p:nvSpPr>
        <p:spPr>
          <a:xfrm>
            <a:off x="3571239"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62" name="Text Placeholder 45">
            <a:extLst>
              <a:ext uri="{FF2B5EF4-FFF2-40B4-BE49-F238E27FC236}">
                <a16:creationId xmlns:a16="http://schemas.microsoft.com/office/drawing/2014/main" id="{E97B645B-6161-42E7-AB15-B072B30DFCC7}"/>
              </a:ext>
            </a:extLst>
          </p:cNvPr>
          <p:cNvSpPr>
            <a:spLocks noGrp="1"/>
          </p:cNvSpPr>
          <p:nvPr>
            <p:ph type="body" sz="quarter" idx="14"/>
          </p:nvPr>
        </p:nvSpPr>
        <p:spPr>
          <a:xfrm>
            <a:off x="7713135"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3" name="Text Placeholder 3">
            <a:extLst>
              <a:ext uri="{FF2B5EF4-FFF2-40B4-BE49-F238E27FC236}">
                <a16:creationId xmlns:a16="http://schemas.microsoft.com/office/drawing/2014/main" id="{F71BF8C7-F1B6-46EC-BF78-06D5B09CF0B4}"/>
              </a:ext>
            </a:extLst>
          </p:cNvPr>
          <p:cNvSpPr>
            <a:spLocks noGrp="1"/>
          </p:cNvSpPr>
          <p:nvPr>
            <p:ph type="body" sz="quarter" idx="15" hasCustomPrompt="1"/>
          </p:nvPr>
        </p:nvSpPr>
        <p:spPr>
          <a:xfrm>
            <a:off x="7744778"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04</a:t>
            </a:r>
          </a:p>
        </p:txBody>
      </p:sp>
      <p:sp>
        <p:nvSpPr>
          <p:cNvPr id="64" name="Text Placeholder 47">
            <a:extLst>
              <a:ext uri="{FF2B5EF4-FFF2-40B4-BE49-F238E27FC236}">
                <a16:creationId xmlns:a16="http://schemas.microsoft.com/office/drawing/2014/main" id="{0AE0D14A-2620-4BDB-8DAC-6FC6696507CB}"/>
              </a:ext>
            </a:extLst>
          </p:cNvPr>
          <p:cNvSpPr>
            <a:spLocks noGrp="1"/>
          </p:cNvSpPr>
          <p:nvPr>
            <p:ph type="body" sz="quarter" idx="16"/>
          </p:nvPr>
        </p:nvSpPr>
        <p:spPr>
          <a:xfrm>
            <a:off x="1725506" y="5032587"/>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5" name="Text Placeholder 3">
            <a:extLst>
              <a:ext uri="{FF2B5EF4-FFF2-40B4-BE49-F238E27FC236}">
                <a16:creationId xmlns:a16="http://schemas.microsoft.com/office/drawing/2014/main" id="{308B4211-779B-4EEC-8B11-3123722E5299}"/>
              </a:ext>
            </a:extLst>
          </p:cNvPr>
          <p:cNvSpPr>
            <a:spLocks noGrp="1"/>
          </p:cNvSpPr>
          <p:nvPr>
            <p:ph type="body" sz="quarter" idx="17" hasCustomPrompt="1"/>
          </p:nvPr>
        </p:nvSpPr>
        <p:spPr>
          <a:xfrm>
            <a:off x="1757149" y="5055820"/>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66" name="Text Placeholder 49">
            <a:extLst>
              <a:ext uri="{FF2B5EF4-FFF2-40B4-BE49-F238E27FC236}">
                <a16:creationId xmlns:a16="http://schemas.microsoft.com/office/drawing/2014/main" id="{00269CDB-BF47-4FD2-B2AE-6F7DC0331975}"/>
              </a:ext>
            </a:extLst>
          </p:cNvPr>
          <p:cNvSpPr>
            <a:spLocks noGrp="1"/>
          </p:cNvSpPr>
          <p:nvPr>
            <p:ph type="body" sz="quarter" idx="18"/>
          </p:nvPr>
        </p:nvSpPr>
        <p:spPr>
          <a:xfrm>
            <a:off x="5647661" y="4959709"/>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7" name="Text Placeholder 3">
            <a:extLst>
              <a:ext uri="{FF2B5EF4-FFF2-40B4-BE49-F238E27FC236}">
                <a16:creationId xmlns:a16="http://schemas.microsoft.com/office/drawing/2014/main" id="{696B40C2-C38F-4085-BA54-2750DB2A8189}"/>
              </a:ext>
            </a:extLst>
          </p:cNvPr>
          <p:cNvSpPr>
            <a:spLocks noGrp="1"/>
          </p:cNvSpPr>
          <p:nvPr>
            <p:ph type="body" sz="quarter" idx="19" hasCustomPrompt="1"/>
          </p:nvPr>
        </p:nvSpPr>
        <p:spPr>
          <a:xfrm>
            <a:off x="5679304" y="4982942"/>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68" name="Picture Placeholder 54">
            <a:extLst>
              <a:ext uri="{FF2B5EF4-FFF2-40B4-BE49-F238E27FC236}">
                <a16:creationId xmlns:a16="http://schemas.microsoft.com/office/drawing/2014/main" id="{FD2AF494-CD17-477E-9211-1B2C0922DAC1}"/>
              </a:ext>
            </a:extLst>
          </p:cNvPr>
          <p:cNvSpPr>
            <a:spLocks noGrp="1" noChangeAspect="1"/>
          </p:cNvSpPr>
          <p:nvPr>
            <p:ph type="pic" sz="quarter" idx="22" hasCustomPrompt="1"/>
          </p:nvPr>
        </p:nvSpPr>
        <p:spPr>
          <a:xfrm>
            <a:off x="2162802" y="2823563"/>
            <a:ext cx="1008000" cy="1008000"/>
          </a:xfrm>
          <a:prstGeom prst="ellipse">
            <a:avLst/>
          </a:prstGeom>
        </p:spPr>
        <p:txBody>
          <a:bodyPr/>
          <a:lstStyle>
            <a:lvl1pPr marL="0" indent="0">
              <a:buNone/>
              <a:defRPr sz="1200" b="0"/>
            </a:lvl1pPr>
          </a:lstStyle>
          <a:p>
            <a:r>
              <a:rPr lang="en-GB"/>
              <a:t>Icon or Picture</a:t>
            </a:r>
          </a:p>
        </p:txBody>
      </p:sp>
      <p:sp>
        <p:nvSpPr>
          <p:cNvPr id="69" name="Picture Placeholder 54">
            <a:extLst>
              <a:ext uri="{FF2B5EF4-FFF2-40B4-BE49-F238E27FC236}">
                <a16:creationId xmlns:a16="http://schemas.microsoft.com/office/drawing/2014/main" id="{B94333D8-FEC2-4343-95ED-412AD3A23AEE}"/>
              </a:ext>
            </a:extLst>
          </p:cNvPr>
          <p:cNvSpPr>
            <a:spLocks noGrp="1" noChangeAspect="1"/>
          </p:cNvSpPr>
          <p:nvPr>
            <p:ph type="pic" sz="quarter" idx="23" hasCustomPrompt="1"/>
          </p:nvPr>
        </p:nvSpPr>
        <p:spPr>
          <a:xfrm>
            <a:off x="6291296" y="2823606"/>
            <a:ext cx="1008000" cy="1008000"/>
          </a:xfrm>
          <a:prstGeom prst="ellipse">
            <a:avLst/>
          </a:prstGeom>
        </p:spPr>
        <p:txBody>
          <a:bodyPr/>
          <a:lstStyle>
            <a:lvl1pPr marL="0" indent="0">
              <a:buNone/>
              <a:defRPr sz="1200" b="0"/>
            </a:lvl1pPr>
          </a:lstStyle>
          <a:p>
            <a:r>
              <a:rPr lang="en-GB"/>
              <a:t>Icon or Picture</a:t>
            </a:r>
          </a:p>
        </p:txBody>
      </p:sp>
      <p:sp>
        <p:nvSpPr>
          <p:cNvPr id="70" name="Picture Placeholder 54">
            <a:extLst>
              <a:ext uri="{FF2B5EF4-FFF2-40B4-BE49-F238E27FC236}">
                <a16:creationId xmlns:a16="http://schemas.microsoft.com/office/drawing/2014/main" id="{87200548-9C35-4C92-9C05-F167B52E8D6D}"/>
              </a:ext>
            </a:extLst>
          </p:cNvPr>
          <p:cNvSpPr>
            <a:spLocks noGrp="1" noChangeAspect="1"/>
          </p:cNvSpPr>
          <p:nvPr>
            <p:ph type="pic" sz="quarter" idx="24" hasCustomPrompt="1"/>
          </p:nvPr>
        </p:nvSpPr>
        <p:spPr>
          <a:xfrm>
            <a:off x="4232766" y="3990719"/>
            <a:ext cx="1008000" cy="1008000"/>
          </a:xfrm>
          <a:prstGeom prst="ellipse">
            <a:avLst/>
          </a:prstGeom>
        </p:spPr>
        <p:txBody>
          <a:bodyPr/>
          <a:lstStyle>
            <a:lvl1pPr marL="0" indent="0">
              <a:buNone/>
              <a:defRPr sz="1200" b="0"/>
            </a:lvl1pPr>
          </a:lstStyle>
          <a:p>
            <a:r>
              <a:rPr lang="en-GB"/>
              <a:t>Icon or Picture</a:t>
            </a:r>
          </a:p>
        </p:txBody>
      </p:sp>
      <p:sp>
        <p:nvSpPr>
          <p:cNvPr id="71" name="Picture Placeholder 54">
            <a:extLst>
              <a:ext uri="{FF2B5EF4-FFF2-40B4-BE49-F238E27FC236}">
                <a16:creationId xmlns:a16="http://schemas.microsoft.com/office/drawing/2014/main" id="{89EE9B12-C63F-4879-8109-9B6AEFC33093}"/>
              </a:ext>
            </a:extLst>
          </p:cNvPr>
          <p:cNvSpPr>
            <a:spLocks noGrp="1" noChangeAspect="1"/>
          </p:cNvSpPr>
          <p:nvPr>
            <p:ph type="pic" sz="quarter" idx="25" hasCustomPrompt="1"/>
          </p:nvPr>
        </p:nvSpPr>
        <p:spPr>
          <a:xfrm>
            <a:off x="8353294" y="3982445"/>
            <a:ext cx="1008000" cy="1008000"/>
          </a:xfrm>
          <a:prstGeom prst="ellipse">
            <a:avLst/>
          </a:prstGeom>
        </p:spPr>
        <p:txBody>
          <a:bodyPr/>
          <a:lstStyle>
            <a:lvl1pPr marL="0" indent="0">
              <a:buNone/>
              <a:defRPr sz="1200" b="0"/>
            </a:lvl1pPr>
          </a:lstStyle>
          <a:p>
            <a:r>
              <a:rPr lang="en-GB"/>
              <a:t>Icon or Picture</a:t>
            </a:r>
          </a:p>
        </p:txBody>
      </p:sp>
      <p:sp>
        <p:nvSpPr>
          <p:cNvPr id="9" name="TextBox 8">
            <a:extLst>
              <a:ext uri="{FF2B5EF4-FFF2-40B4-BE49-F238E27FC236}">
                <a16:creationId xmlns:a16="http://schemas.microsoft.com/office/drawing/2014/main" id="{C313D933-1BB7-4D36-A0AF-EC3BA1DEA160}"/>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73" name="Text Placeholder 14">
            <a:extLst>
              <a:ext uri="{FF2B5EF4-FFF2-40B4-BE49-F238E27FC236}">
                <a16:creationId xmlns:a16="http://schemas.microsoft.com/office/drawing/2014/main" id="{AE4286BE-4970-4309-A663-7404DB62CCD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74" name="Text Placeholder 9">
            <a:extLst>
              <a:ext uri="{FF2B5EF4-FFF2-40B4-BE49-F238E27FC236}">
                <a16:creationId xmlns:a16="http://schemas.microsoft.com/office/drawing/2014/main" id="{6D1A166E-0DDC-413C-8DA6-5A4169AE1CD4}"/>
              </a:ext>
            </a:extLst>
          </p:cNvPr>
          <p:cNvSpPr>
            <a:spLocks noGrp="1"/>
          </p:cNvSpPr>
          <p:nvPr>
            <p:ph type="body" sz="quarter" idx="26"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952743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Graphic (Horizontal +5)">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45" name="Text Placeholder 44">
            <a:extLst>
              <a:ext uri="{FF2B5EF4-FFF2-40B4-BE49-F238E27FC236}">
                <a16:creationId xmlns:a16="http://schemas.microsoft.com/office/drawing/2014/main" id="{7523BDFD-0400-4E42-986C-35382A7C1EA8}"/>
              </a:ext>
            </a:extLst>
          </p:cNvPr>
          <p:cNvSpPr>
            <a:spLocks noGrp="1"/>
          </p:cNvSpPr>
          <p:nvPr>
            <p:ph type="body" sz="quarter" idx="13"/>
          </p:nvPr>
        </p:nvSpPr>
        <p:spPr>
          <a:xfrm>
            <a:off x="2709863"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grpSp>
        <p:nvGrpSpPr>
          <p:cNvPr id="10" name="Group 9">
            <a:extLst>
              <a:ext uri="{FF2B5EF4-FFF2-40B4-BE49-F238E27FC236}">
                <a16:creationId xmlns:a16="http://schemas.microsoft.com/office/drawing/2014/main" id="{FD624A70-69DC-4DA0-88C9-1A76CC813E0E}"/>
              </a:ext>
            </a:extLst>
          </p:cNvPr>
          <p:cNvGrpSpPr/>
          <p:nvPr/>
        </p:nvGrpSpPr>
        <p:grpSpPr>
          <a:xfrm>
            <a:off x="1270359" y="2649898"/>
            <a:ext cx="9681508" cy="2602200"/>
            <a:chOff x="1255246" y="2052597"/>
            <a:chExt cx="9681508" cy="2602200"/>
          </a:xfrm>
        </p:grpSpPr>
        <p:sp>
          <p:nvSpPr>
            <p:cNvPr id="16" name="Oval 15">
              <a:extLst>
                <a:ext uri="{FF2B5EF4-FFF2-40B4-BE49-F238E27FC236}">
                  <a16:creationId xmlns:a16="http://schemas.microsoft.com/office/drawing/2014/main" id="{76D5BC8B-B021-42FD-8EFA-8B3D99538FDF}"/>
                </a:ext>
              </a:extLst>
            </p:cNvPr>
            <p:cNvSpPr/>
            <p:nvPr/>
          </p:nvSpPr>
          <p:spPr>
            <a:xfrm>
              <a:off x="1255246"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7" name="Oval 16">
              <a:extLst>
                <a:ext uri="{FF2B5EF4-FFF2-40B4-BE49-F238E27FC236}">
                  <a16:creationId xmlns:a16="http://schemas.microsoft.com/office/drawing/2014/main" id="{F60E37D4-1ED2-476A-8542-0D826A6FA975}"/>
                </a:ext>
              </a:extLst>
            </p:cNvPr>
            <p:cNvSpPr/>
            <p:nvPr/>
          </p:nvSpPr>
          <p:spPr>
            <a:xfrm>
              <a:off x="7436377" y="32147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3315623" y="32147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9" name="Oval 18">
              <a:extLst>
                <a:ext uri="{FF2B5EF4-FFF2-40B4-BE49-F238E27FC236}">
                  <a16:creationId xmlns:a16="http://schemas.microsoft.com/office/drawing/2014/main" id="{F1B24AD0-79DC-48C3-9726-B227C19ABF17}"/>
                </a:ext>
              </a:extLst>
            </p:cNvPr>
            <p:cNvSpPr/>
            <p:nvPr/>
          </p:nvSpPr>
          <p:spPr>
            <a:xfrm>
              <a:off x="9496754"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5376000"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4922425" y="2837758"/>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2808216" y="2902680"/>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3" name="Freeform: Shape 22">
              <a:extLst>
                <a:ext uri="{FF2B5EF4-FFF2-40B4-BE49-F238E27FC236}">
                  <a16:creationId xmlns:a16="http://schemas.microsoft.com/office/drawing/2014/main" id="{6390BB9E-1823-4873-8B4D-BCEE8B27A102}"/>
                </a:ext>
              </a:extLst>
            </p:cNvPr>
            <p:cNvSpPr/>
            <p:nvPr/>
          </p:nvSpPr>
          <p:spPr>
            <a:xfrm rot="3646342">
              <a:off x="9017365" y="2909204"/>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4" name="Freeform: Shape 23">
              <a:extLst>
                <a:ext uri="{FF2B5EF4-FFF2-40B4-BE49-F238E27FC236}">
                  <a16:creationId xmlns:a16="http://schemas.microsoft.com/office/drawing/2014/main" id="{F142B12F-6A83-431D-B292-FC48C693A26E}"/>
                </a:ext>
              </a:extLst>
            </p:cNvPr>
            <p:cNvSpPr/>
            <p:nvPr/>
          </p:nvSpPr>
          <p:spPr>
            <a:xfrm rot="7256913">
              <a:off x="7037612" y="2839479"/>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1921246" y="379819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1921246" y="405436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1921246" y="431054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3981623" y="234262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3981623" y="259879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3981623" y="28549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6042000" y="373353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6042000" y="3989713"/>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6042000" y="4245890"/>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4" name="Oval 33">
              <a:extLst>
                <a:ext uri="{FF2B5EF4-FFF2-40B4-BE49-F238E27FC236}">
                  <a16:creationId xmlns:a16="http://schemas.microsoft.com/office/drawing/2014/main" id="{A5193ED7-5C45-4295-91B0-E321ADCE3EE8}"/>
                </a:ext>
              </a:extLst>
            </p:cNvPr>
            <p:cNvSpPr/>
            <p:nvPr/>
          </p:nvSpPr>
          <p:spPr>
            <a:xfrm>
              <a:off x="10210570" y="37287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5" name="Oval 34">
              <a:extLst>
                <a:ext uri="{FF2B5EF4-FFF2-40B4-BE49-F238E27FC236}">
                  <a16:creationId xmlns:a16="http://schemas.microsoft.com/office/drawing/2014/main" id="{DCE1165D-25F1-4AD4-B7FD-7A487F5A2125}"/>
                </a:ext>
              </a:extLst>
            </p:cNvPr>
            <p:cNvSpPr/>
            <p:nvPr/>
          </p:nvSpPr>
          <p:spPr>
            <a:xfrm>
              <a:off x="10210570" y="398495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6" name="Oval 35">
              <a:extLst>
                <a:ext uri="{FF2B5EF4-FFF2-40B4-BE49-F238E27FC236}">
                  <a16:creationId xmlns:a16="http://schemas.microsoft.com/office/drawing/2014/main" id="{73F405A5-0BD1-46FE-A9B2-4B6EDB8FE20C}"/>
                </a:ext>
              </a:extLst>
            </p:cNvPr>
            <p:cNvSpPr/>
            <p:nvPr/>
          </p:nvSpPr>
          <p:spPr>
            <a:xfrm>
              <a:off x="10210570" y="424112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7" name="Oval 36">
              <a:extLst>
                <a:ext uri="{FF2B5EF4-FFF2-40B4-BE49-F238E27FC236}">
                  <a16:creationId xmlns:a16="http://schemas.microsoft.com/office/drawing/2014/main" id="{37B22537-3BBF-47E5-BF7E-B278E77FD3BE}"/>
                </a:ext>
              </a:extLst>
            </p:cNvPr>
            <p:cNvSpPr/>
            <p:nvPr/>
          </p:nvSpPr>
          <p:spPr>
            <a:xfrm>
              <a:off x="8102377" y="234262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8" name="Oval 37">
              <a:extLst>
                <a:ext uri="{FF2B5EF4-FFF2-40B4-BE49-F238E27FC236}">
                  <a16:creationId xmlns:a16="http://schemas.microsoft.com/office/drawing/2014/main" id="{7C1A8FC8-D72A-4BB8-A16C-A2FE39FB2CDB}"/>
                </a:ext>
              </a:extLst>
            </p:cNvPr>
            <p:cNvSpPr/>
            <p:nvPr/>
          </p:nvSpPr>
          <p:spPr>
            <a:xfrm>
              <a:off x="8102377" y="259879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9" name="Oval 38">
              <a:extLst>
                <a:ext uri="{FF2B5EF4-FFF2-40B4-BE49-F238E27FC236}">
                  <a16:creationId xmlns:a16="http://schemas.microsoft.com/office/drawing/2014/main" id="{23AC569B-6B08-4E36-82D8-91AAABCB6E0C}"/>
                </a:ext>
              </a:extLst>
            </p:cNvPr>
            <p:cNvSpPr/>
            <p:nvPr/>
          </p:nvSpPr>
          <p:spPr>
            <a:xfrm>
              <a:off x="8102377" y="28549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grpSp>
      <p:sp>
        <p:nvSpPr>
          <p:cNvPr id="4" name="Text Placeholder 3">
            <a:extLst>
              <a:ext uri="{FF2B5EF4-FFF2-40B4-BE49-F238E27FC236}">
                <a16:creationId xmlns:a16="http://schemas.microsoft.com/office/drawing/2014/main" id="{1B08C5A4-CEBE-4313-A655-61BB8741B515}"/>
              </a:ext>
            </a:extLst>
          </p:cNvPr>
          <p:cNvSpPr>
            <a:spLocks noGrp="1"/>
          </p:cNvSpPr>
          <p:nvPr>
            <p:ph type="body" sz="quarter" idx="12" hasCustomPrompt="1"/>
          </p:nvPr>
        </p:nvSpPr>
        <p:spPr>
          <a:xfrm>
            <a:off x="2741506"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46" name="Text Placeholder 45">
            <a:extLst>
              <a:ext uri="{FF2B5EF4-FFF2-40B4-BE49-F238E27FC236}">
                <a16:creationId xmlns:a16="http://schemas.microsoft.com/office/drawing/2014/main" id="{E77D0969-B510-4AE2-A85A-F5D0F33A209B}"/>
              </a:ext>
            </a:extLst>
          </p:cNvPr>
          <p:cNvSpPr>
            <a:spLocks noGrp="1"/>
          </p:cNvSpPr>
          <p:nvPr>
            <p:ph type="body" sz="quarter" idx="14"/>
          </p:nvPr>
        </p:nvSpPr>
        <p:spPr>
          <a:xfrm>
            <a:off x="6883402"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7" name="Text Placeholder 3">
            <a:extLst>
              <a:ext uri="{FF2B5EF4-FFF2-40B4-BE49-F238E27FC236}">
                <a16:creationId xmlns:a16="http://schemas.microsoft.com/office/drawing/2014/main" id="{8B5A20E3-F763-4606-9FC8-9C9AF0CBCB45}"/>
              </a:ext>
            </a:extLst>
          </p:cNvPr>
          <p:cNvSpPr>
            <a:spLocks noGrp="1"/>
          </p:cNvSpPr>
          <p:nvPr>
            <p:ph type="body" sz="quarter" idx="15" hasCustomPrompt="1"/>
          </p:nvPr>
        </p:nvSpPr>
        <p:spPr>
          <a:xfrm>
            <a:off x="6915045"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04</a:t>
            </a:r>
          </a:p>
        </p:txBody>
      </p:sp>
      <p:sp>
        <p:nvSpPr>
          <p:cNvPr id="48" name="Text Placeholder 47">
            <a:extLst>
              <a:ext uri="{FF2B5EF4-FFF2-40B4-BE49-F238E27FC236}">
                <a16:creationId xmlns:a16="http://schemas.microsoft.com/office/drawing/2014/main" id="{AB7E6C7F-F86C-429B-B63E-D8F29B711EBC}"/>
              </a:ext>
            </a:extLst>
          </p:cNvPr>
          <p:cNvSpPr>
            <a:spLocks noGrp="1"/>
          </p:cNvSpPr>
          <p:nvPr>
            <p:ph type="body" sz="quarter" idx="16"/>
          </p:nvPr>
        </p:nvSpPr>
        <p:spPr>
          <a:xfrm>
            <a:off x="895773" y="5032587"/>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9" name="Text Placeholder 3">
            <a:extLst>
              <a:ext uri="{FF2B5EF4-FFF2-40B4-BE49-F238E27FC236}">
                <a16:creationId xmlns:a16="http://schemas.microsoft.com/office/drawing/2014/main" id="{8FD6F84E-7E0C-4E2E-97F5-8162503D114E}"/>
              </a:ext>
            </a:extLst>
          </p:cNvPr>
          <p:cNvSpPr>
            <a:spLocks noGrp="1"/>
          </p:cNvSpPr>
          <p:nvPr>
            <p:ph type="body" sz="quarter" idx="17" hasCustomPrompt="1"/>
          </p:nvPr>
        </p:nvSpPr>
        <p:spPr>
          <a:xfrm>
            <a:off x="927416" y="5055820"/>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50" name="Text Placeholder 49">
            <a:extLst>
              <a:ext uri="{FF2B5EF4-FFF2-40B4-BE49-F238E27FC236}">
                <a16:creationId xmlns:a16="http://schemas.microsoft.com/office/drawing/2014/main" id="{AD9295F2-673B-41B6-B274-8FFBA3DF0374}"/>
              </a:ext>
            </a:extLst>
          </p:cNvPr>
          <p:cNvSpPr>
            <a:spLocks noGrp="1"/>
          </p:cNvSpPr>
          <p:nvPr>
            <p:ph type="body" sz="quarter" idx="18"/>
          </p:nvPr>
        </p:nvSpPr>
        <p:spPr>
          <a:xfrm>
            <a:off x="4817928" y="4959709"/>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51" name="Text Placeholder 3">
            <a:extLst>
              <a:ext uri="{FF2B5EF4-FFF2-40B4-BE49-F238E27FC236}">
                <a16:creationId xmlns:a16="http://schemas.microsoft.com/office/drawing/2014/main" id="{BCDFFAC1-679C-4BEA-8945-D7E9868AE006}"/>
              </a:ext>
            </a:extLst>
          </p:cNvPr>
          <p:cNvSpPr>
            <a:spLocks noGrp="1"/>
          </p:cNvSpPr>
          <p:nvPr>
            <p:ph type="body" sz="quarter" idx="19" hasCustomPrompt="1"/>
          </p:nvPr>
        </p:nvSpPr>
        <p:spPr>
          <a:xfrm>
            <a:off x="4849571" y="4982942"/>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52" name="Text Placeholder 51">
            <a:extLst>
              <a:ext uri="{FF2B5EF4-FFF2-40B4-BE49-F238E27FC236}">
                <a16:creationId xmlns:a16="http://schemas.microsoft.com/office/drawing/2014/main" id="{601AEF65-9B83-4826-A660-61EFDED78D31}"/>
              </a:ext>
            </a:extLst>
          </p:cNvPr>
          <p:cNvSpPr>
            <a:spLocks noGrp="1"/>
          </p:cNvSpPr>
          <p:nvPr>
            <p:ph type="body" sz="quarter" idx="20"/>
          </p:nvPr>
        </p:nvSpPr>
        <p:spPr>
          <a:xfrm>
            <a:off x="8951021" y="4966088"/>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53" name="Text Placeholder 3">
            <a:extLst>
              <a:ext uri="{FF2B5EF4-FFF2-40B4-BE49-F238E27FC236}">
                <a16:creationId xmlns:a16="http://schemas.microsoft.com/office/drawing/2014/main" id="{C355F192-32D8-475E-B004-62FD48E53AB3}"/>
              </a:ext>
            </a:extLst>
          </p:cNvPr>
          <p:cNvSpPr>
            <a:spLocks noGrp="1"/>
          </p:cNvSpPr>
          <p:nvPr>
            <p:ph type="body" sz="quarter" idx="21" hasCustomPrompt="1"/>
          </p:nvPr>
        </p:nvSpPr>
        <p:spPr>
          <a:xfrm>
            <a:off x="8982664" y="4989321"/>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05</a:t>
            </a:r>
          </a:p>
        </p:txBody>
      </p:sp>
      <p:sp>
        <p:nvSpPr>
          <p:cNvPr id="55" name="Picture Placeholder 54">
            <a:extLst>
              <a:ext uri="{FF2B5EF4-FFF2-40B4-BE49-F238E27FC236}">
                <a16:creationId xmlns:a16="http://schemas.microsoft.com/office/drawing/2014/main" id="{6434E756-E849-4C8F-9980-0E40A0D47C8D}"/>
              </a:ext>
            </a:extLst>
          </p:cNvPr>
          <p:cNvSpPr>
            <a:spLocks noGrp="1" noChangeAspect="1"/>
          </p:cNvSpPr>
          <p:nvPr>
            <p:ph type="pic" sz="quarter" idx="22" hasCustomPrompt="1"/>
          </p:nvPr>
        </p:nvSpPr>
        <p:spPr>
          <a:xfrm>
            <a:off x="1476998" y="2865898"/>
            <a:ext cx="1008000" cy="1008000"/>
          </a:xfrm>
          <a:prstGeom prst="ellipse">
            <a:avLst/>
          </a:prstGeom>
        </p:spPr>
        <p:txBody>
          <a:bodyPr/>
          <a:lstStyle>
            <a:lvl1pPr marL="0" indent="0">
              <a:buNone/>
              <a:defRPr sz="1200" b="0"/>
            </a:lvl1pPr>
          </a:lstStyle>
          <a:p>
            <a:r>
              <a:rPr lang="en-GB"/>
              <a:t>Icon or Picture</a:t>
            </a:r>
          </a:p>
        </p:txBody>
      </p:sp>
      <p:sp>
        <p:nvSpPr>
          <p:cNvPr id="56" name="Picture Placeholder 54">
            <a:extLst>
              <a:ext uri="{FF2B5EF4-FFF2-40B4-BE49-F238E27FC236}">
                <a16:creationId xmlns:a16="http://schemas.microsoft.com/office/drawing/2014/main" id="{4200E2C0-FB20-4FE3-B4EA-3B396535E8A6}"/>
              </a:ext>
            </a:extLst>
          </p:cNvPr>
          <p:cNvSpPr>
            <a:spLocks noGrp="1" noChangeAspect="1"/>
          </p:cNvSpPr>
          <p:nvPr>
            <p:ph type="pic" sz="quarter" idx="23" hasCustomPrompt="1"/>
          </p:nvPr>
        </p:nvSpPr>
        <p:spPr>
          <a:xfrm>
            <a:off x="5597025" y="2874408"/>
            <a:ext cx="1008000" cy="1008000"/>
          </a:xfrm>
          <a:prstGeom prst="ellipse">
            <a:avLst/>
          </a:prstGeom>
        </p:spPr>
        <p:txBody>
          <a:bodyPr/>
          <a:lstStyle>
            <a:lvl1pPr marL="0" indent="0">
              <a:buNone/>
              <a:defRPr sz="1200" b="0"/>
            </a:lvl1pPr>
          </a:lstStyle>
          <a:p>
            <a:r>
              <a:rPr lang="en-GB"/>
              <a:t>Icon or Picture</a:t>
            </a:r>
          </a:p>
        </p:txBody>
      </p:sp>
      <p:sp>
        <p:nvSpPr>
          <p:cNvPr id="57" name="Picture Placeholder 54">
            <a:extLst>
              <a:ext uri="{FF2B5EF4-FFF2-40B4-BE49-F238E27FC236}">
                <a16:creationId xmlns:a16="http://schemas.microsoft.com/office/drawing/2014/main" id="{D0CDA781-D7C6-4379-9A00-4BD87758579B}"/>
              </a:ext>
            </a:extLst>
          </p:cNvPr>
          <p:cNvSpPr>
            <a:spLocks noGrp="1" noChangeAspect="1"/>
          </p:cNvSpPr>
          <p:nvPr>
            <p:ph type="pic" sz="quarter" idx="24" hasCustomPrompt="1"/>
          </p:nvPr>
        </p:nvSpPr>
        <p:spPr>
          <a:xfrm>
            <a:off x="3538495" y="4024587"/>
            <a:ext cx="1008000" cy="1008000"/>
          </a:xfrm>
          <a:prstGeom prst="ellipse">
            <a:avLst/>
          </a:prstGeom>
        </p:spPr>
        <p:txBody>
          <a:bodyPr/>
          <a:lstStyle>
            <a:lvl1pPr marL="0" indent="0">
              <a:buNone/>
              <a:defRPr sz="1200" b="0"/>
            </a:lvl1pPr>
          </a:lstStyle>
          <a:p>
            <a:r>
              <a:rPr lang="en-GB"/>
              <a:t>Icon or Picture</a:t>
            </a:r>
          </a:p>
        </p:txBody>
      </p:sp>
      <p:sp>
        <p:nvSpPr>
          <p:cNvPr id="58" name="Picture Placeholder 54">
            <a:extLst>
              <a:ext uri="{FF2B5EF4-FFF2-40B4-BE49-F238E27FC236}">
                <a16:creationId xmlns:a16="http://schemas.microsoft.com/office/drawing/2014/main" id="{CC4F4FC2-4809-4F70-9653-5283FEE7F73B}"/>
              </a:ext>
            </a:extLst>
          </p:cNvPr>
          <p:cNvSpPr>
            <a:spLocks noGrp="1" noChangeAspect="1"/>
          </p:cNvSpPr>
          <p:nvPr>
            <p:ph type="pic" sz="quarter" idx="25" hasCustomPrompt="1"/>
          </p:nvPr>
        </p:nvSpPr>
        <p:spPr>
          <a:xfrm>
            <a:off x="7659023" y="4024780"/>
            <a:ext cx="1008000" cy="1008000"/>
          </a:xfrm>
          <a:prstGeom prst="ellipse">
            <a:avLst/>
          </a:prstGeom>
        </p:spPr>
        <p:txBody>
          <a:bodyPr/>
          <a:lstStyle>
            <a:lvl1pPr marL="0" indent="0">
              <a:buNone/>
              <a:defRPr sz="1200" b="0"/>
            </a:lvl1pPr>
          </a:lstStyle>
          <a:p>
            <a:r>
              <a:rPr lang="en-GB"/>
              <a:t>Icon or Picture</a:t>
            </a:r>
          </a:p>
        </p:txBody>
      </p:sp>
      <p:sp>
        <p:nvSpPr>
          <p:cNvPr id="59" name="Picture Placeholder 54">
            <a:extLst>
              <a:ext uri="{FF2B5EF4-FFF2-40B4-BE49-F238E27FC236}">
                <a16:creationId xmlns:a16="http://schemas.microsoft.com/office/drawing/2014/main" id="{9BED05CB-9911-4950-B766-599E886A258C}"/>
              </a:ext>
            </a:extLst>
          </p:cNvPr>
          <p:cNvSpPr>
            <a:spLocks noGrp="1" noChangeAspect="1"/>
          </p:cNvSpPr>
          <p:nvPr>
            <p:ph type="pic" sz="quarter" idx="26" hasCustomPrompt="1"/>
          </p:nvPr>
        </p:nvSpPr>
        <p:spPr>
          <a:xfrm>
            <a:off x="9727867" y="2865898"/>
            <a:ext cx="1008000" cy="1008000"/>
          </a:xfrm>
          <a:prstGeom prst="ellipse">
            <a:avLst/>
          </a:prstGeom>
        </p:spPr>
        <p:txBody>
          <a:bodyPr/>
          <a:lstStyle>
            <a:lvl1pPr marL="0" indent="0">
              <a:buNone/>
              <a:defRPr sz="1200" b="0"/>
            </a:lvl1pPr>
          </a:lstStyle>
          <a:p>
            <a:r>
              <a:rPr lang="en-GB"/>
              <a:t>Icon or Picture</a:t>
            </a:r>
          </a:p>
        </p:txBody>
      </p:sp>
      <p:sp>
        <p:nvSpPr>
          <p:cNvPr id="61" name="TextBox 60">
            <a:extLst>
              <a:ext uri="{FF2B5EF4-FFF2-40B4-BE49-F238E27FC236}">
                <a16:creationId xmlns:a16="http://schemas.microsoft.com/office/drawing/2014/main" id="{E3A8CE15-3D9D-4A47-B042-5ED67266277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62" name="Text Placeholder 14">
            <a:extLst>
              <a:ext uri="{FF2B5EF4-FFF2-40B4-BE49-F238E27FC236}">
                <a16:creationId xmlns:a16="http://schemas.microsoft.com/office/drawing/2014/main" id="{B6AB4F89-390E-4C02-AE95-9AA98F5AC4B0}"/>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63" name="Text Placeholder 9">
            <a:extLst>
              <a:ext uri="{FF2B5EF4-FFF2-40B4-BE49-F238E27FC236}">
                <a16:creationId xmlns:a16="http://schemas.microsoft.com/office/drawing/2014/main" id="{35AB5B92-7255-4D30-A3D2-C9FB417C2772}"/>
              </a:ext>
            </a:extLst>
          </p:cNvPr>
          <p:cNvSpPr>
            <a:spLocks noGrp="1"/>
          </p:cNvSpPr>
          <p:nvPr>
            <p:ph type="body" sz="quarter" idx="27"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3652254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Half/Half)">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074A9A-FDDC-40E3-98C1-1ACE96CA1674}"/>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ext Placeholder 5">
            <a:extLst>
              <a:ext uri="{FF2B5EF4-FFF2-40B4-BE49-F238E27FC236}">
                <a16:creationId xmlns:a16="http://schemas.microsoft.com/office/drawing/2014/main" id="{79283750-2979-41DA-9D76-17EB47F2BF2E}"/>
              </a:ext>
            </a:extLst>
          </p:cNvPr>
          <p:cNvSpPr>
            <a:spLocks noGrp="1"/>
          </p:cNvSpPr>
          <p:nvPr>
            <p:ph type="body" sz="quarter" idx="11" hasCustomPrompt="1"/>
          </p:nvPr>
        </p:nvSpPr>
        <p:spPr>
          <a:xfrm>
            <a:off x="515938" y="2996336"/>
            <a:ext cx="4995176" cy="785255"/>
          </a:xfrm>
          <a:prstGeom prst="rect">
            <a:avLst/>
          </a:prstGeom>
        </p:spPr>
        <p:txBody>
          <a:bodyPr/>
          <a:lstStyle>
            <a:lvl1pPr marL="0" indent="0">
              <a:buNone/>
              <a:defRPr/>
            </a:lvl1pPr>
          </a:lstStyle>
          <a:p>
            <a:pPr algn="ctr"/>
            <a:r>
              <a:rPr lang="en-GB" sz="5400">
                <a:latin typeface="Muli Black" panose="00000A00000000000000" pitchFamily="2" charset="0"/>
              </a:rPr>
              <a:t>Text</a:t>
            </a:r>
          </a:p>
        </p:txBody>
      </p:sp>
      <p:sp>
        <p:nvSpPr>
          <p:cNvPr id="6" name="Text Placeholder 5">
            <a:extLst>
              <a:ext uri="{FF2B5EF4-FFF2-40B4-BE49-F238E27FC236}">
                <a16:creationId xmlns:a16="http://schemas.microsoft.com/office/drawing/2014/main" id="{4E76D7C5-00D0-4EED-A533-9D3036687177}"/>
              </a:ext>
            </a:extLst>
          </p:cNvPr>
          <p:cNvSpPr>
            <a:spLocks noGrp="1"/>
          </p:cNvSpPr>
          <p:nvPr>
            <p:ph type="body" sz="quarter" idx="12" hasCustomPrompt="1"/>
          </p:nvPr>
        </p:nvSpPr>
        <p:spPr>
          <a:xfrm>
            <a:off x="6610591" y="2996335"/>
            <a:ext cx="4995176" cy="785255"/>
          </a:xfrm>
          <a:prstGeom prst="rect">
            <a:avLst/>
          </a:prstGeom>
        </p:spPr>
        <p:txBody>
          <a:bodyPr/>
          <a:lstStyle>
            <a:lvl1pPr marL="0" indent="0">
              <a:buNone/>
              <a:defRPr>
                <a:solidFill>
                  <a:schemeClr val="bg1"/>
                </a:solidFill>
              </a:defRPr>
            </a:lvl1pPr>
          </a:lstStyle>
          <a:p>
            <a:pPr algn="ctr"/>
            <a:r>
              <a:rPr lang="en-GB" sz="5400">
                <a:latin typeface="Muli Black" panose="00000A00000000000000" pitchFamily="2" charset="0"/>
              </a:rPr>
              <a:t>Text</a:t>
            </a:r>
          </a:p>
        </p:txBody>
      </p:sp>
      <p:sp>
        <p:nvSpPr>
          <p:cNvPr id="2" name="TextBox 1">
            <a:extLst>
              <a:ext uri="{FF2B5EF4-FFF2-40B4-BE49-F238E27FC236}">
                <a16:creationId xmlns:a16="http://schemas.microsoft.com/office/drawing/2014/main" id="{C1224268-8363-49C7-B0A1-B36786E0770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95912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870F1A-0403-4384-AFE0-946A7EC9833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879932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osing Slide (editable country specifi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074A9A-FDDC-40E3-98C1-1ACE96CA1674}"/>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17D0CEF1-358F-441A-B01E-396C73A504AC}"/>
              </a:ext>
            </a:extLst>
          </p:cNvPr>
          <p:cNvCxnSpPr>
            <a:cxnSpLocks/>
          </p:cNvCxnSpPr>
          <p:nvPr userDrawn="1"/>
        </p:nvCxnSpPr>
        <p:spPr>
          <a:xfrm>
            <a:off x="4551419" y="4296553"/>
            <a:ext cx="970555" cy="0"/>
          </a:xfrm>
          <a:prstGeom prst="line">
            <a:avLst/>
          </a:prstGeom>
          <a:ln w="152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C970AC9-F05A-4182-B3AA-4166AB912063}"/>
              </a:ext>
            </a:extLst>
          </p:cNvPr>
          <p:cNvSpPr txBox="1"/>
          <p:nvPr userDrawn="1"/>
        </p:nvSpPr>
        <p:spPr>
          <a:xfrm>
            <a:off x="6809338" y="3096577"/>
            <a:ext cx="3573101" cy="338554"/>
          </a:xfrm>
          <a:prstGeom prst="rect">
            <a:avLst/>
          </a:prstGeom>
          <a:noFill/>
        </p:spPr>
        <p:txBody>
          <a:bodyPr wrap="square" rtlCol="0">
            <a:spAutoFit/>
          </a:bodyPr>
          <a:lstStyle/>
          <a:p>
            <a:r>
              <a:rPr lang="en-GB" sz="1600" b="0">
                <a:solidFill>
                  <a:schemeClr val="bg1"/>
                </a:solidFill>
              </a:rPr>
              <a:t>       </a:t>
            </a:r>
            <a:r>
              <a:rPr lang="en-GB" sz="1600" b="0">
                <a:solidFill>
                  <a:schemeClr val="bg1"/>
                </a:solidFill>
                <a:hlinkClick r:id="rId2">
                  <a:extLst>
                    <a:ext uri="{A12FA001-AC4F-418D-AE19-62706E023703}">
                      <ahyp:hlinkClr xmlns:ahyp="http://schemas.microsoft.com/office/drawing/2018/hyperlinkcolor" val="tx"/>
                    </a:ext>
                  </a:extLst>
                </a:hlinkClick>
              </a:rPr>
              <a:t>www.ukpact.co.uk</a:t>
            </a:r>
            <a:r>
              <a:rPr lang="en-GB" sz="1600" b="0">
                <a:solidFill>
                  <a:schemeClr val="bg1"/>
                </a:solidFill>
              </a:rPr>
              <a:t> </a:t>
            </a:r>
          </a:p>
        </p:txBody>
      </p:sp>
      <p:pic>
        <p:nvPicPr>
          <p:cNvPr id="14" name="Graphic 13">
            <a:extLst>
              <a:ext uri="{FF2B5EF4-FFF2-40B4-BE49-F238E27FC236}">
                <a16:creationId xmlns:a16="http://schemas.microsoft.com/office/drawing/2014/main" id="{75B2D29E-0483-4AB3-8654-342AE08D3E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539338" y="2995854"/>
            <a:ext cx="540000" cy="540000"/>
          </a:xfrm>
          <a:prstGeom prst="rect">
            <a:avLst/>
          </a:prstGeom>
        </p:spPr>
      </p:pic>
      <p:sp>
        <p:nvSpPr>
          <p:cNvPr id="15" name="TextBox 14">
            <a:extLst>
              <a:ext uri="{FF2B5EF4-FFF2-40B4-BE49-F238E27FC236}">
                <a16:creationId xmlns:a16="http://schemas.microsoft.com/office/drawing/2014/main" id="{464019FF-A8D5-4483-899F-9AB0FDA28547}"/>
              </a:ext>
            </a:extLst>
          </p:cNvPr>
          <p:cNvSpPr txBox="1"/>
          <p:nvPr userDrawn="1"/>
        </p:nvSpPr>
        <p:spPr>
          <a:xfrm>
            <a:off x="543646" y="2479649"/>
            <a:ext cx="4996799" cy="830997"/>
          </a:xfrm>
          <a:prstGeom prst="rect">
            <a:avLst/>
          </a:prstGeom>
          <a:noFill/>
        </p:spPr>
        <p:txBody>
          <a:bodyPr wrap="square" lIns="0" tIns="0" rIns="0" bIns="0" rtlCol="0">
            <a:spAutoFit/>
          </a:bodyPr>
          <a:lstStyle/>
          <a:p>
            <a:pPr algn="r"/>
            <a:r>
              <a:rPr lang="en-GB" sz="5400">
                <a:latin typeface="+mj-lt"/>
              </a:rPr>
              <a:t>THANK </a:t>
            </a:r>
          </a:p>
        </p:txBody>
      </p:sp>
      <p:sp>
        <p:nvSpPr>
          <p:cNvPr id="17" name="TextBox 16">
            <a:extLst>
              <a:ext uri="{FF2B5EF4-FFF2-40B4-BE49-F238E27FC236}">
                <a16:creationId xmlns:a16="http://schemas.microsoft.com/office/drawing/2014/main" id="{0869034F-D463-4B87-8E79-F2218BEF7998}"/>
              </a:ext>
            </a:extLst>
          </p:cNvPr>
          <p:cNvSpPr txBox="1"/>
          <p:nvPr userDrawn="1"/>
        </p:nvSpPr>
        <p:spPr>
          <a:xfrm>
            <a:off x="6502394" y="2628180"/>
            <a:ext cx="1928091" cy="369332"/>
          </a:xfrm>
          <a:prstGeom prst="rect">
            <a:avLst/>
          </a:prstGeom>
          <a:noFill/>
        </p:spPr>
        <p:txBody>
          <a:bodyPr wrap="square">
            <a:spAutoFit/>
          </a:bodyPr>
          <a:lstStyle/>
          <a:p>
            <a:r>
              <a:rPr lang="en-GB" sz="1800">
                <a:solidFill>
                  <a:schemeClr val="bg1"/>
                </a:solidFill>
                <a:latin typeface="Muli ExtraBold" panose="00000900000000000000" pitchFamily="2" charset="0"/>
              </a:rPr>
              <a:t>Stay in touch:</a:t>
            </a:r>
          </a:p>
        </p:txBody>
      </p:sp>
      <p:sp>
        <p:nvSpPr>
          <p:cNvPr id="2" name="TextBox 1">
            <a:extLst>
              <a:ext uri="{FF2B5EF4-FFF2-40B4-BE49-F238E27FC236}">
                <a16:creationId xmlns:a16="http://schemas.microsoft.com/office/drawing/2014/main" id="{63A26B5F-71CC-4747-AD0B-70014700AE12}"/>
              </a:ext>
            </a:extLst>
          </p:cNvPr>
          <p:cNvSpPr txBox="1"/>
          <p:nvPr userDrawn="1"/>
        </p:nvSpPr>
        <p:spPr>
          <a:xfrm>
            <a:off x="537321" y="3235990"/>
            <a:ext cx="4996799" cy="830997"/>
          </a:xfrm>
          <a:prstGeom prst="rect">
            <a:avLst/>
          </a:prstGeom>
          <a:noFill/>
        </p:spPr>
        <p:txBody>
          <a:bodyPr wrap="square" lIns="0" tIns="0" rIns="0" bIns="0" rtlCol="0">
            <a:spAutoFit/>
          </a:bodyPr>
          <a:lstStyle/>
          <a:p>
            <a:pPr algn="r"/>
            <a:r>
              <a:rPr lang="en-GB" sz="5400">
                <a:latin typeface="+mj-lt"/>
              </a:rPr>
              <a:t>YOU</a:t>
            </a:r>
          </a:p>
        </p:txBody>
      </p:sp>
      <p:pic>
        <p:nvPicPr>
          <p:cNvPr id="5" name="Graphic 4">
            <a:extLst>
              <a:ext uri="{FF2B5EF4-FFF2-40B4-BE49-F238E27FC236}">
                <a16:creationId xmlns:a16="http://schemas.microsoft.com/office/drawing/2014/main" id="{97D8CD0B-77E7-4668-9D8E-9BF4692895B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39338" y="3485347"/>
            <a:ext cx="540000" cy="540000"/>
          </a:xfrm>
          <a:prstGeom prst="rect">
            <a:avLst/>
          </a:prstGeom>
        </p:spPr>
      </p:pic>
      <p:sp>
        <p:nvSpPr>
          <p:cNvPr id="9" name="Text Placeholder 8">
            <a:extLst>
              <a:ext uri="{FF2B5EF4-FFF2-40B4-BE49-F238E27FC236}">
                <a16:creationId xmlns:a16="http://schemas.microsoft.com/office/drawing/2014/main" id="{2DFA9B63-A1E2-4E61-9164-EE60C6B2208C}"/>
              </a:ext>
            </a:extLst>
          </p:cNvPr>
          <p:cNvSpPr>
            <a:spLocks noGrp="1"/>
          </p:cNvSpPr>
          <p:nvPr>
            <p:ph type="body" sz="quarter" idx="10" hasCustomPrompt="1"/>
          </p:nvPr>
        </p:nvSpPr>
        <p:spPr>
          <a:xfrm>
            <a:off x="7256831" y="3560198"/>
            <a:ext cx="3503533" cy="395287"/>
          </a:xfrm>
        </p:spPr>
        <p:txBody>
          <a:bodyPr anchor="ctr">
            <a:normAutofit/>
          </a:bodyPr>
          <a:lstStyle>
            <a:lvl1pPr marL="0" indent="0">
              <a:buNone/>
              <a:defRPr sz="16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Font typeface="Arial" panose="020B0604020202020204" pitchFamily="34" charset="0"/>
              <a:buNone/>
              <a:defRPr>
                <a:solidFill>
                  <a:schemeClr val="bg1"/>
                </a:solidFill>
              </a:defRPr>
            </a:lvl5pPr>
          </a:lstStyle>
          <a:p>
            <a:pPr lvl="0"/>
            <a:r>
              <a:rPr lang="en-GB"/>
              <a:t>[enter email address]</a:t>
            </a:r>
          </a:p>
        </p:txBody>
      </p:sp>
      <p:pic>
        <p:nvPicPr>
          <p:cNvPr id="4" name="Picture 3">
            <a:extLst>
              <a:ext uri="{FF2B5EF4-FFF2-40B4-BE49-F238E27FC236}">
                <a16:creationId xmlns:a16="http://schemas.microsoft.com/office/drawing/2014/main" id="{A8A8548E-BAB0-32B2-ACB5-01AC05B507C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61398" y="698017"/>
            <a:ext cx="2928826" cy="537713"/>
          </a:xfrm>
          <a:prstGeom prst="rect">
            <a:avLst/>
          </a:prstGeom>
        </p:spPr>
      </p:pic>
    </p:spTree>
    <p:extLst>
      <p:ext uri="{BB962C8B-B14F-4D97-AF65-F5344CB8AC3E}">
        <p14:creationId xmlns:p14="http://schemas.microsoft.com/office/powerpoint/2010/main" val="13481083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37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485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CF)">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878666" y="6116760"/>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7A4D1AC1-8C71-4599-B5CC-495275CC2588}"/>
              </a:ext>
            </a:extLst>
          </p:cNvPr>
          <p:cNvSpPr>
            <a:spLocks noGrp="1"/>
          </p:cNvSpPr>
          <p:nvPr>
            <p:ph type="body" sz="quarter" idx="13" hasCustomPrompt="1"/>
          </p:nvPr>
        </p:nvSpPr>
        <p:spPr>
          <a:xfrm>
            <a:off x="863840" y="2773251"/>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70285398-9681-46F2-88CB-C8B116C83D2C}"/>
              </a:ext>
            </a:extLst>
          </p:cNvPr>
          <p:cNvSpPr>
            <a:spLocks noGrp="1"/>
          </p:cNvSpPr>
          <p:nvPr>
            <p:ph type="body" sz="quarter" idx="12" hasCustomPrompt="1"/>
          </p:nvPr>
        </p:nvSpPr>
        <p:spPr>
          <a:xfrm>
            <a:off x="863840" y="4271578"/>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0EA43BCD-AD16-4A97-804E-26FBB340FE47}"/>
              </a:ext>
            </a:extLst>
          </p:cNvPr>
          <p:cNvCxnSpPr>
            <a:cxnSpLocks/>
          </p:cNvCxnSpPr>
          <p:nvPr userDrawn="1"/>
        </p:nvCxnSpPr>
        <p:spPr>
          <a:xfrm>
            <a:off x="873075" y="4042196"/>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C1E63753-4699-4123-9BB5-F218D36AB5A5}"/>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4" name="Picture 3" descr="A logo for a company&#10;&#10;Description automatically generated">
            <a:extLst>
              <a:ext uri="{FF2B5EF4-FFF2-40B4-BE49-F238E27FC236}">
                <a16:creationId xmlns:a16="http://schemas.microsoft.com/office/drawing/2014/main" id="{83A54776-A29F-A8A3-4A79-8BE5B464D2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937" r="6727" b="31546"/>
          <a:stretch/>
        </p:blipFill>
        <p:spPr>
          <a:xfrm>
            <a:off x="655950" y="671092"/>
            <a:ext cx="3684555" cy="1253296"/>
          </a:xfrm>
          <a:prstGeom prst="rect">
            <a:avLst/>
          </a:prstGeom>
        </p:spPr>
      </p:pic>
      <p:sp>
        <p:nvSpPr>
          <p:cNvPr id="6" name="Picture Placeholder 2">
            <a:extLst>
              <a:ext uri="{FF2B5EF4-FFF2-40B4-BE49-F238E27FC236}">
                <a16:creationId xmlns:a16="http://schemas.microsoft.com/office/drawing/2014/main" id="{17333767-EDDA-16D1-19A5-8A11414F319A}"/>
              </a:ext>
            </a:extLst>
          </p:cNvPr>
          <p:cNvSpPr>
            <a:spLocks noGrp="1"/>
          </p:cNvSpPr>
          <p:nvPr>
            <p:ph type="pic" sz="quarter" idx="14" hasCustomPrompt="1"/>
          </p:nvPr>
        </p:nvSpPr>
        <p:spPr>
          <a:xfrm>
            <a:off x="4519098" y="684574"/>
            <a:ext cx="1915568" cy="1404103"/>
          </a:xfrm>
          <a:prstGeom prst="rect">
            <a:avLst/>
          </a:prstGeom>
        </p:spPr>
        <p:txBody>
          <a:bodyPr/>
          <a:lstStyle>
            <a:lvl1pPr marL="0" indent="0">
              <a:buNone/>
              <a:defRPr sz="1600"/>
            </a:lvl1pPr>
          </a:lstStyle>
          <a:p>
            <a:r>
              <a:rPr lang="en-GB"/>
              <a:t>Co-branding logo (if any)</a:t>
            </a:r>
          </a:p>
        </p:txBody>
      </p:sp>
    </p:spTree>
    <p:extLst>
      <p:ext uri="{BB962C8B-B14F-4D97-AF65-F5344CB8AC3E}">
        <p14:creationId xmlns:p14="http://schemas.microsoft.com/office/powerpoint/2010/main" val="474032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SS&amp;S)">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935111" y="6105471"/>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C2078F40-40E9-4F77-8EEF-971127BAEAB6}"/>
              </a:ext>
            </a:extLst>
          </p:cNvPr>
          <p:cNvSpPr>
            <a:spLocks noGrp="1"/>
          </p:cNvSpPr>
          <p:nvPr>
            <p:ph type="body" sz="quarter" idx="13" hasCustomPrompt="1"/>
          </p:nvPr>
        </p:nvSpPr>
        <p:spPr>
          <a:xfrm>
            <a:off x="920285" y="2761962"/>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51DAE819-59DD-4A36-A745-BF72341CC011}"/>
              </a:ext>
            </a:extLst>
          </p:cNvPr>
          <p:cNvSpPr>
            <a:spLocks noGrp="1"/>
          </p:cNvSpPr>
          <p:nvPr>
            <p:ph type="body" sz="quarter" idx="12" hasCustomPrompt="1"/>
          </p:nvPr>
        </p:nvSpPr>
        <p:spPr>
          <a:xfrm>
            <a:off x="920285" y="4260289"/>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CB86CDCB-7B4C-4775-8209-9E88C567511F}"/>
              </a:ext>
            </a:extLst>
          </p:cNvPr>
          <p:cNvCxnSpPr>
            <a:cxnSpLocks/>
          </p:cNvCxnSpPr>
          <p:nvPr userDrawn="1"/>
        </p:nvCxnSpPr>
        <p:spPr>
          <a:xfrm>
            <a:off x="929520" y="4030907"/>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reeform: Shape 2">
            <a:extLst>
              <a:ext uri="{FF2B5EF4-FFF2-40B4-BE49-F238E27FC236}">
                <a16:creationId xmlns:a16="http://schemas.microsoft.com/office/drawing/2014/main" id="{8C010064-F1D3-4D6F-8CFA-B4493515B359}"/>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114745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Main)">
    <p:spTree>
      <p:nvGrpSpPr>
        <p:cNvPr id="1" name=""/>
        <p:cNvGrpSpPr/>
        <p:nvPr/>
      </p:nvGrpSpPr>
      <p:grpSpPr>
        <a:xfrm>
          <a:off x="0" y="0"/>
          <a:ext cx="0" cy="0"/>
          <a:chOff x="0" y="0"/>
          <a:chExt cx="0" cy="0"/>
        </a:xfrm>
      </p:grpSpPr>
      <p:sp>
        <p:nvSpPr>
          <p:cNvPr id="47" name="Text Placeholder 42">
            <a:extLst>
              <a:ext uri="{FF2B5EF4-FFF2-40B4-BE49-F238E27FC236}">
                <a16:creationId xmlns:a16="http://schemas.microsoft.com/office/drawing/2014/main" id="{E9723418-D9B2-4E7C-808D-EB4D98409891}"/>
              </a:ext>
            </a:extLst>
          </p:cNvPr>
          <p:cNvSpPr>
            <a:spLocks noGrp="1"/>
          </p:cNvSpPr>
          <p:nvPr>
            <p:ph type="body" sz="quarter" idx="20" hasCustomPrompt="1"/>
          </p:nvPr>
        </p:nvSpPr>
        <p:spPr>
          <a:xfrm>
            <a:off x="5837258" y="477800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3" name="Text Placeholder 42">
            <a:extLst>
              <a:ext uri="{FF2B5EF4-FFF2-40B4-BE49-F238E27FC236}">
                <a16:creationId xmlns:a16="http://schemas.microsoft.com/office/drawing/2014/main" id="{479EE9AB-E789-4A6C-817D-03947DB9F919}"/>
              </a:ext>
            </a:extLst>
          </p:cNvPr>
          <p:cNvSpPr>
            <a:spLocks noGrp="1"/>
          </p:cNvSpPr>
          <p:nvPr>
            <p:ph type="body" sz="quarter" idx="16" hasCustomPrompt="1"/>
          </p:nvPr>
        </p:nvSpPr>
        <p:spPr>
          <a:xfrm>
            <a:off x="5837258" y="888997"/>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36" name="Text Placeholder 35">
            <a:extLst>
              <a:ext uri="{FF2B5EF4-FFF2-40B4-BE49-F238E27FC236}">
                <a16:creationId xmlns:a16="http://schemas.microsoft.com/office/drawing/2014/main" id="{C4870F6F-43C7-4FA6-9393-07C2E8DFF118}"/>
              </a:ext>
            </a:extLst>
          </p:cNvPr>
          <p:cNvSpPr>
            <a:spLocks noGrp="1"/>
          </p:cNvSpPr>
          <p:nvPr>
            <p:ph type="body" sz="quarter" idx="10"/>
          </p:nvPr>
        </p:nvSpPr>
        <p:spPr>
          <a:xfrm>
            <a:off x="7418224" y="932964"/>
            <a:ext cx="4435200" cy="954000"/>
          </a:xfrm>
          <a:prstGeom prst="rect">
            <a:avLst/>
          </a:prstGeom>
        </p:spPr>
        <p:txBody>
          <a:bodyPr lIns="0"/>
          <a:lstStyle>
            <a:lvl1pPr marL="0" indent="0">
              <a:buNone/>
              <a:defRPr sz="1800" b="1"/>
            </a:lvl1pPr>
          </a:lstStyle>
          <a:p>
            <a:pPr lvl="0"/>
            <a:endParaRPr lang="en-GB"/>
          </a:p>
        </p:txBody>
      </p:sp>
      <p:sp>
        <p:nvSpPr>
          <p:cNvPr id="37" name="Text Placeholder 35">
            <a:extLst>
              <a:ext uri="{FF2B5EF4-FFF2-40B4-BE49-F238E27FC236}">
                <a16:creationId xmlns:a16="http://schemas.microsoft.com/office/drawing/2014/main" id="{5CCC2218-DF50-4AC9-9403-8528789142AF}"/>
              </a:ext>
            </a:extLst>
          </p:cNvPr>
          <p:cNvSpPr>
            <a:spLocks noGrp="1"/>
          </p:cNvSpPr>
          <p:nvPr>
            <p:ph type="body" sz="quarter" idx="11"/>
          </p:nvPr>
        </p:nvSpPr>
        <p:spPr>
          <a:xfrm>
            <a:off x="7418224" y="4859006"/>
            <a:ext cx="4435200" cy="954000"/>
          </a:xfrm>
          <a:prstGeom prst="rect">
            <a:avLst/>
          </a:prstGeom>
        </p:spPr>
        <p:txBody>
          <a:bodyPr lIns="0"/>
          <a:lstStyle>
            <a:lvl1pPr marL="0" indent="0">
              <a:buNone/>
              <a:defRPr sz="1800" b="1"/>
            </a:lvl1pPr>
          </a:lstStyle>
          <a:p>
            <a:pPr lvl="0"/>
            <a:endParaRPr lang="en-GB"/>
          </a:p>
        </p:txBody>
      </p:sp>
      <p:sp>
        <p:nvSpPr>
          <p:cNvPr id="38" name="Text Placeholder 35">
            <a:extLst>
              <a:ext uri="{FF2B5EF4-FFF2-40B4-BE49-F238E27FC236}">
                <a16:creationId xmlns:a16="http://schemas.microsoft.com/office/drawing/2014/main" id="{491AF7EF-FBB2-4695-8EFB-7046800A18D3}"/>
              </a:ext>
            </a:extLst>
          </p:cNvPr>
          <p:cNvSpPr>
            <a:spLocks noGrp="1"/>
          </p:cNvSpPr>
          <p:nvPr>
            <p:ph type="body" sz="quarter" idx="12"/>
          </p:nvPr>
        </p:nvSpPr>
        <p:spPr>
          <a:xfrm>
            <a:off x="7418224" y="3877494"/>
            <a:ext cx="4435200" cy="954000"/>
          </a:xfrm>
          <a:prstGeom prst="rect">
            <a:avLst/>
          </a:prstGeom>
        </p:spPr>
        <p:txBody>
          <a:bodyPr lIns="0"/>
          <a:lstStyle>
            <a:lvl1pPr marL="0" indent="0">
              <a:buNone/>
              <a:defRPr sz="1800" b="1"/>
            </a:lvl1pPr>
          </a:lstStyle>
          <a:p>
            <a:pPr lvl="0"/>
            <a:endParaRPr lang="en-GB"/>
          </a:p>
        </p:txBody>
      </p:sp>
      <p:sp>
        <p:nvSpPr>
          <p:cNvPr id="40" name="Text Placeholder 35">
            <a:extLst>
              <a:ext uri="{FF2B5EF4-FFF2-40B4-BE49-F238E27FC236}">
                <a16:creationId xmlns:a16="http://schemas.microsoft.com/office/drawing/2014/main" id="{738C9197-6509-4B36-BDA4-DCBA16D35EFD}"/>
              </a:ext>
            </a:extLst>
          </p:cNvPr>
          <p:cNvSpPr>
            <a:spLocks noGrp="1"/>
          </p:cNvSpPr>
          <p:nvPr>
            <p:ph type="body" sz="quarter" idx="14"/>
          </p:nvPr>
        </p:nvSpPr>
        <p:spPr>
          <a:xfrm>
            <a:off x="7418224" y="2895984"/>
            <a:ext cx="4435200" cy="954000"/>
          </a:xfrm>
          <a:prstGeom prst="rect">
            <a:avLst/>
          </a:prstGeom>
        </p:spPr>
        <p:txBody>
          <a:bodyPr lIns="0"/>
          <a:lstStyle>
            <a:lvl1pPr marL="0" indent="0">
              <a:buNone/>
              <a:defRPr sz="1800" b="1"/>
            </a:lvl1pPr>
          </a:lstStyle>
          <a:p>
            <a:pPr lvl="0"/>
            <a:endParaRPr lang="en-GB"/>
          </a:p>
        </p:txBody>
      </p:sp>
      <p:sp>
        <p:nvSpPr>
          <p:cNvPr id="41" name="Text Placeholder 35">
            <a:extLst>
              <a:ext uri="{FF2B5EF4-FFF2-40B4-BE49-F238E27FC236}">
                <a16:creationId xmlns:a16="http://schemas.microsoft.com/office/drawing/2014/main" id="{827A429F-9E30-4341-8A00-4B8C6E36BB12}"/>
              </a:ext>
            </a:extLst>
          </p:cNvPr>
          <p:cNvSpPr>
            <a:spLocks noGrp="1"/>
          </p:cNvSpPr>
          <p:nvPr>
            <p:ph type="body" sz="quarter" idx="15"/>
          </p:nvPr>
        </p:nvSpPr>
        <p:spPr>
          <a:xfrm>
            <a:off x="7418224" y="1914474"/>
            <a:ext cx="4435200" cy="954000"/>
          </a:xfrm>
          <a:prstGeom prst="rect">
            <a:avLst/>
          </a:prstGeom>
        </p:spPr>
        <p:txBody>
          <a:bodyPr lIns="0"/>
          <a:lstStyle>
            <a:lvl1pPr marL="0" indent="0">
              <a:buNone/>
              <a:defRPr sz="1800" b="1"/>
            </a:lvl1pPr>
          </a:lstStyle>
          <a:p>
            <a:pPr lvl="0"/>
            <a:endParaRPr lang="en-GB"/>
          </a:p>
        </p:txBody>
      </p:sp>
      <p:sp>
        <p:nvSpPr>
          <p:cNvPr id="44" name="Text Placeholder 42">
            <a:extLst>
              <a:ext uri="{FF2B5EF4-FFF2-40B4-BE49-F238E27FC236}">
                <a16:creationId xmlns:a16="http://schemas.microsoft.com/office/drawing/2014/main" id="{57EFC2CA-14DE-4EE1-A97A-2C14CFE73224}"/>
              </a:ext>
            </a:extLst>
          </p:cNvPr>
          <p:cNvSpPr>
            <a:spLocks noGrp="1"/>
          </p:cNvSpPr>
          <p:nvPr>
            <p:ph type="body" sz="quarter" idx="17" hasCustomPrompt="1"/>
          </p:nvPr>
        </p:nvSpPr>
        <p:spPr>
          <a:xfrm>
            <a:off x="5837258" y="1861249"/>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5" name="Text Placeholder 42">
            <a:extLst>
              <a:ext uri="{FF2B5EF4-FFF2-40B4-BE49-F238E27FC236}">
                <a16:creationId xmlns:a16="http://schemas.microsoft.com/office/drawing/2014/main" id="{34A42D59-266F-4463-9E1E-214CA95EDD8A}"/>
              </a:ext>
            </a:extLst>
          </p:cNvPr>
          <p:cNvSpPr>
            <a:spLocks noGrp="1"/>
          </p:cNvSpPr>
          <p:nvPr>
            <p:ph type="body" sz="quarter" idx="18" hasCustomPrompt="1"/>
          </p:nvPr>
        </p:nvSpPr>
        <p:spPr>
          <a:xfrm>
            <a:off x="5837258" y="2833501"/>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6" name="Text Placeholder 42">
            <a:extLst>
              <a:ext uri="{FF2B5EF4-FFF2-40B4-BE49-F238E27FC236}">
                <a16:creationId xmlns:a16="http://schemas.microsoft.com/office/drawing/2014/main" id="{46A00500-8305-4283-B8F5-F7B2A55D7B2A}"/>
              </a:ext>
            </a:extLst>
          </p:cNvPr>
          <p:cNvSpPr>
            <a:spLocks noGrp="1"/>
          </p:cNvSpPr>
          <p:nvPr>
            <p:ph type="body" sz="quarter" idx="19" hasCustomPrompt="1"/>
          </p:nvPr>
        </p:nvSpPr>
        <p:spPr>
          <a:xfrm>
            <a:off x="5837258" y="380575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9" name="Text Placeholder 48">
            <a:extLst>
              <a:ext uri="{FF2B5EF4-FFF2-40B4-BE49-F238E27FC236}">
                <a16:creationId xmlns:a16="http://schemas.microsoft.com/office/drawing/2014/main" id="{3A09A333-E363-466D-8109-0785C807EB1F}"/>
              </a:ext>
            </a:extLst>
          </p:cNvPr>
          <p:cNvSpPr>
            <a:spLocks noGrp="1"/>
          </p:cNvSpPr>
          <p:nvPr>
            <p:ph type="body" sz="quarter" idx="21" hasCustomPrompt="1"/>
          </p:nvPr>
        </p:nvSpPr>
        <p:spPr>
          <a:xfrm>
            <a:off x="525174" y="558511"/>
            <a:ext cx="11160125" cy="590550"/>
          </a:xfrm>
          <a:prstGeom prst="rect">
            <a:avLst/>
          </a:prstGeom>
        </p:spPr>
        <p:txBody>
          <a:bodyPr lIns="0" tIns="0" rIns="0" bIns="0"/>
          <a:lstStyle>
            <a:lvl1pPr marL="0" indent="0">
              <a:buNone/>
              <a:defRPr sz="4000">
                <a:solidFill>
                  <a:srgbClr val="002062"/>
                </a:solidFill>
                <a:latin typeface="+mj-lt"/>
              </a:defRPr>
            </a:lvl1pPr>
          </a:lstStyle>
          <a:p>
            <a:pPr lvl="0"/>
            <a:r>
              <a:rPr lang="en-US"/>
              <a:t>Content</a:t>
            </a:r>
            <a:endParaRPr lang="en-GB"/>
          </a:p>
        </p:txBody>
      </p:sp>
    </p:spTree>
    <p:extLst>
      <p:ext uri="{BB962C8B-B14F-4D97-AF65-F5344CB8AC3E}">
        <p14:creationId xmlns:p14="http://schemas.microsoft.com/office/powerpoint/2010/main" val="2204800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Al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A804E93-7C35-4892-BE97-8114F64D26B2}"/>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7" name="Text Placeholder 42">
            <a:extLst>
              <a:ext uri="{FF2B5EF4-FFF2-40B4-BE49-F238E27FC236}">
                <a16:creationId xmlns:a16="http://schemas.microsoft.com/office/drawing/2014/main" id="{E9723418-D9B2-4E7C-808D-EB4D98409891}"/>
              </a:ext>
            </a:extLst>
          </p:cNvPr>
          <p:cNvSpPr>
            <a:spLocks noGrp="1"/>
          </p:cNvSpPr>
          <p:nvPr>
            <p:ph type="body" sz="quarter" idx="20" hasCustomPrompt="1"/>
          </p:nvPr>
        </p:nvSpPr>
        <p:spPr>
          <a:xfrm>
            <a:off x="932745" y="477800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3" name="Text Placeholder 42">
            <a:extLst>
              <a:ext uri="{FF2B5EF4-FFF2-40B4-BE49-F238E27FC236}">
                <a16:creationId xmlns:a16="http://schemas.microsoft.com/office/drawing/2014/main" id="{479EE9AB-E789-4A6C-817D-03947DB9F919}"/>
              </a:ext>
            </a:extLst>
          </p:cNvPr>
          <p:cNvSpPr>
            <a:spLocks noGrp="1"/>
          </p:cNvSpPr>
          <p:nvPr>
            <p:ph type="body" sz="quarter" idx="16" hasCustomPrompt="1"/>
          </p:nvPr>
        </p:nvSpPr>
        <p:spPr>
          <a:xfrm>
            <a:off x="932745" y="888997"/>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36" name="Text Placeholder 35">
            <a:extLst>
              <a:ext uri="{FF2B5EF4-FFF2-40B4-BE49-F238E27FC236}">
                <a16:creationId xmlns:a16="http://schemas.microsoft.com/office/drawing/2014/main" id="{C4870F6F-43C7-4FA6-9393-07C2E8DFF118}"/>
              </a:ext>
            </a:extLst>
          </p:cNvPr>
          <p:cNvSpPr>
            <a:spLocks noGrp="1"/>
          </p:cNvSpPr>
          <p:nvPr>
            <p:ph type="body" sz="quarter" idx="10"/>
          </p:nvPr>
        </p:nvSpPr>
        <p:spPr>
          <a:xfrm>
            <a:off x="2513711" y="932964"/>
            <a:ext cx="4435200" cy="954000"/>
          </a:xfrm>
          <a:prstGeom prst="rect">
            <a:avLst/>
          </a:prstGeom>
        </p:spPr>
        <p:txBody>
          <a:bodyPr lIns="0"/>
          <a:lstStyle>
            <a:lvl1pPr marL="0" indent="0">
              <a:buNone/>
              <a:defRPr sz="1800" b="1"/>
            </a:lvl1pPr>
          </a:lstStyle>
          <a:p>
            <a:pPr lvl="0"/>
            <a:endParaRPr lang="en-GB"/>
          </a:p>
        </p:txBody>
      </p:sp>
      <p:sp>
        <p:nvSpPr>
          <p:cNvPr id="37" name="Text Placeholder 35">
            <a:extLst>
              <a:ext uri="{FF2B5EF4-FFF2-40B4-BE49-F238E27FC236}">
                <a16:creationId xmlns:a16="http://schemas.microsoft.com/office/drawing/2014/main" id="{5CCC2218-DF50-4AC9-9403-8528789142AF}"/>
              </a:ext>
            </a:extLst>
          </p:cNvPr>
          <p:cNvSpPr>
            <a:spLocks noGrp="1"/>
          </p:cNvSpPr>
          <p:nvPr>
            <p:ph type="body" sz="quarter" idx="11"/>
          </p:nvPr>
        </p:nvSpPr>
        <p:spPr>
          <a:xfrm>
            <a:off x="2513711" y="4859006"/>
            <a:ext cx="4435200" cy="954000"/>
          </a:xfrm>
          <a:prstGeom prst="rect">
            <a:avLst/>
          </a:prstGeom>
        </p:spPr>
        <p:txBody>
          <a:bodyPr lIns="0"/>
          <a:lstStyle>
            <a:lvl1pPr marL="0" indent="0">
              <a:buNone/>
              <a:defRPr sz="1800" b="1"/>
            </a:lvl1pPr>
          </a:lstStyle>
          <a:p>
            <a:pPr lvl="0"/>
            <a:endParaRPr lang="en-GB"/>
          </a:p>
        </p:txBody>
      </p:sp>
      <p:sp>
        <p:nvSpPr>
          <p:cNvPr id="38" name="Text Placeholder 35">
            <a:extLst>
              <a:ext uri="{FF2B5EF4-FFF2-40B4-BE49-F238E27FC236}">
                <a16:creationId xmlns:a16="http://schemas.microsoft.com/office/drawing/2014/main" id="{491AF7EF-FBB2-4695-8EFB-7046800A18D3}"/>
              </a:ext>
            </a:extLst>
          </p:cNvPr>
          <p:cNvSpPr>
            <a:spLocks noGrp="1"/>
          </p:cNvSpPr>
          <p:nvPr>
            <p:ph type="body" sz="quarter" idx="12"/>
          </p:nvPr>
        </p:nvSpPr>
        <p:spPr>
          <a:xfrm>
            <a:off x="2513711" y="3877494"/>
            <a:ext cx="4435200" cy="954000"/>
          </a:xfrm>
          <a:prstGeom prst="rect">
            <a:avLst/>
          </a:prstGeom>
        </p:spPr>
        <p:txBody>
          <a:bodyPr lIns="0"/>
          <a:lstStyle>
            <a:lvl1pPr marL="0" indent="0">
              <a:buNone/>
              <a:defRPr sz="1800" b="1"/>
            </a:lvl1pPr>
          </a:lstStyle>
          <a:p>
            <a:pPr lvl="0"/>
            <a:endParaRPr lang="en-GB"/>
          </a:p>
        </p:txBody>
      </p:sp>
      <p:sp>
        <p:nvSpPr>
          <p:cNvPr id="40" name="Text Placeholder 35">
            <a:extLst>
              <a:ext uri="{FF2B5EF4-FFF2-40B4-BE49-F238E27FC236}">
                <a16:creationId xmlns:a16="http://schemas.microsoft.com/office/drawing/2014/main" id="{738C9197-6509-4B36-BDA4-DCBA16D35EFD}"/>
              </a:ext>
            </a:extLst>
          </p:cNvPr>
          <p:cNvSpPr>
            <a:spLocks noGrp="1"/>
          </p:cNvSpPr>
          <p:nvPr>
            <p:ph type="body" sz="quarter" idx="14"/>
          </p:nvPr>
        </p:nvSpPr>
        <p:spPr>
          <a:xfrm>
            <a:off x="2513711" y="2895984"/>
            <a:ext cx="4435200" cy="954000"/>
          </a:xfrm>
          <a:prstGeom prst="rect">
            <a:avLst/>
          </a:prstGeom>
        </p:spPr>
        <p:txBody>
          <a:bodyPr lIns="0"/>
          <a:lstStyle>
            <a:lvl1pPr marL="0" indent="0">
              <a:buNone/>
              <a:defRPr sz="1800" b="1"/>
            </a:lvl1pPr>
          </a:lstStyle>
          <a:p>
            <a:pPr lvl="0"/>
            <a:endParaRPr lang="en-GB"/>
          </a:p>
        </p:txBody>
      </p:sp>
      <p:sp>
        <p:nvSpPr>
          <p:cNvPr id="41" name="Text Placeholder 35">
            <a:extLst>
              <a:ext uri="{FF2B5EF4-FFF2-40B4-BE49-F238E27FC236}">
                <a16:creationId xmlns:a16="http://schemas.microsoft.com/office/drawing/2014/main" id="{827A429F-9E30-4341-8A00-4B8C6E36BB12}"/>
              </a:ext>
            </a:extLst>
          </p:cNvPr>
          <p:cNvSpPr>
            <a:spLocks noGrp="1"/>
          </p:cNvSpPr>
          <p:nvPr>
            <p:ph type="body" sz="quarter" idx="15"/>
          </p:nvPr>
        </p:nvSpPr>
        <p:spPr>
          <a:xfrm>
            <a:off x="2513711" y="1914474"/>
            <a:ext cx="4435200" cy="954000"/>
          </a:xfrm>
          <a:prstGeom prst="rect">
            <a:avLst/>
          </a:prstGeom>
        </p:spPr>
        <p:txBody>
          <a:bodyPr lIns="0"/>
          <a:lstStyle>
            <a:lvl1pPr marL="0" indent="0">
              <a:buNone/>
              <a:defRPr sz="1800" b="1"/>
            </a:lvl1pPr>
          </a:lstStyle>
          <a:p>
            <a:pPr lvl="0"/>
            <a:endParaRPr lang="en-GB"/>
          </a:p>
        </p:txBody>
      </p:sp>
      <p:sp>
        <p:nvSpPr>
          <p:cNvPr id="44" name="Text Placeholder 42">
            <a:extLst>
              <a:ext uri="{FF2B5EF4-FFF2-40B4-BE49-F238E27FC236}">
                <a16:creationId xmlns:a16="http://schemas.microsoft.com/office/drawing/2014/main" id="{57EFC2CA-14DE-4EE1-A97A-2C14CFE73224}"/>
              </a:ext>
            </a:extLst>
          </p:cNvPr>
          <p:cNvSpPr>
            <a:spLocks noGrp="1"/>
          </p:cNvSpPr>
          <p:nvPr>
            <p:ph type="body" sz="quarter" idx="17" hasCustomPrompt="1"/>
          </p:nvPr>
        </p:nvSpPr>
        <p:spPr>
          <a:xfrm>
            <a:off x="932745" y="1861249"/>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5" name="Text Placeholder 42">
            <a:extLst>
              <a:ext uri="{FF2B5EF4-FFF2-40B4-BE49-F238E27FC236}">
                <a16:creationId xmlns:a16="http://schemas.microsoft.com/office/drawing/2014/main" id="{34A42D59-266F-4463-9E1E-214CA95EDD8A}"/>
              </a:ext>
            </a:extLst>
          </p:cNvPr>
          <p:cNvSpPr>
            <a:spLocks noGrp="1"/>
          </p:cNvSpPr>
          <p:nvPr>
            <p:ph type="body" sz="quarter" idx="18" hasCustomPrompt="1"/>
          </p:nvPr>
        </p:nvSpPr>
        <p:spPr>
          <a:xfrm>
            <a:off x="932745" y="2833501"/>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6" name="Text Placeholder 42">
            <a:extLst>
              <a:ext uri="{FF2B5EF4-FFF2-40B4-BE49-F238E27FC236}">
                <a16:creationId xmlns:a16="http://schemas.microsoft.com/office/drawing/2014/main" id="{46A00500-8305-4283-B8F5-F7B2A55D7B2A}"/>
              </a:ext>
            </a:extLst>
          </p:cNvPr>
          <p:cNvSpPr>
            <a:spLocks noGrp="1"/>
          </p:cNvSpPr>
          <p:nvPr>
            <p:ph type="body" sz="quarter" idx="19" hasCustomPrompt="1"/>
          </p:nvPr>
        </p:nvSpPr>
        <p:spPr>
          <a:xfrm>
            <a:off x="932745" y="380575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15" name="Text Placeholder 11">
            <a:extLst>
              <a:ext uri="{FF2B5EF4-FFF2-40B4-BE49-F238E27FC236}">
                <a16:creationId xmlns:a16="http://schemas.microsoft.com/office/drawing/2014/main" id="{C216F727-7BE0-4029-A80A-1773B0DE3569}"/>
              </a:ext>
            </a:extLst>
          </p:cNvPr>
          <p:cNvSpPr>
            <a:spLocks noGrp="1"/>
          </p:cNvSpPr>
          <p:nvPr>
            <p:ph type="body" sz="quarter" idx="21" hasCustomPrompt="1"/>
          </p:nvPr>
        </p:nvSpPr>
        <p:spPr>
          <a:xfrm>
            <a:off x="8765309" y="2415327"/>
            <a:ext cx="2910754" cy="900496"/>
          </a:xfrm>
        </p:spPr>
        <p:txBody>
          <a:bodyPr anchor="ctr">
            <a:normAutofit/>
          </a:bodyPr>
          <a:lstStyle>
            <a:lvl1pPr marL="0" indent="0" algn="ctr">
              <a:buNone/>
              <a:defRPr sz="5400">
                <a:solidFill>
                  <a:schemeClr val="bg1"/>
                </a:solidFill>
                <a:latin typeface="+mj-lt"/>
              </a:defRPr>
            </a:lvl1pPr>
          </a:lstStyle>
          <a:p>
            <a:pPr lvl="0"/>
            <a:r>
              <a:rPr lang="en-GB"/>
              <a:t>Content</a:t>
            </a:r>
          </a:p>
        </p:txBody>
      </p:sp>
      <p:cxnSp>
        <p:nvCxnSpPr>
          <p:cNvPr id="16" name="Straight Connector 15">
            <a:extLst>
              <a:ext uri="{FF2B5EF4-FFF2-40B4-BE49-F238E27FC236}">
                <a16:creationId xmlns:a16="http://schemas.microsoft.com/office/drawing/2014/main" id="{FA5C9E62-0B55-4FD1-91CA-92DF77C68026}"/>
              </a:ext>
            </a:extLst>
          </p:cNvPr>
          <p:cNvCxnSpPr>
            <a:cxnSpLocks/>
          </p:cNvCxnSpPr>
          <p:nvPr userDrawn="1"/>
        </p:nvCxnSpPr>
        <p:spPr>
          <a:xfrm>
            <a:off x="8935674" y="3364107"/>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39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60EC56-C50A-4CF9-9586-A4A8056E14CE}"/>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schemeClr val="accent3"/>
              </a:solidFill>
              <a:effectLst/>
              <a:uLnTx/>
              <a:uFillTx/>
              <a:latin typeface="Arial" panose="020B0604020202020204"/>
              <a:ea typeface="+mn-ea"/>
              <a:cs typeface="+mn-cs"/>
            </a:endParaRPr>
          </a:p>
        </p:txBody>
      </p:sp>
      <p:sp>
        <p:nvSpPr>
          <p:cNvPr id="8" name="Text Placeholder 7">
            <a:extLst>
              <a:ext uri="{FF2B5EF4-FFF2-40B4-BE49-F238E27FC236}">
                <a16:creationId xmlns:a16="http://schemas.microsoft.com/office/drawing/2014/main" id="{9FC06F8B-0462-47FA-AF13-0447F6FB62CE}"/>
              </a:ext>
            </a:extLst>
          </p:cNvPr>
          <p:cNvSpPr>
            <a:spLocks noGrp="1"/>
          </p:cNvSpPr>
          <p:nvPr>
            <p:ph type="body" sz="quarter" idx="12" hasCustomPrompt="1"/>
          </p:nvPr>
        </p:nvSpPr>
        <p:spPr>
          <a:xfrm>
            <a:off x="7125353" y="2780219"/>
            <a:ext cx="5356800" cy="1295388"/>
          </a:xfrm>
          <a:prstGeom prst="rect">
            <a:avLst/>
          </a:prstGeom>
        </p:spPr>
        <p:txBody>
          <a:bodyPr lIns="0" tIns="0" rIns="0" bIns="0" anchor="b"/>
          <a:lstStyle>
            <a:lvl1pPr marL="0" indent="0">
              <a:buNone/>
              <a:defRPr sz="4400">
                <a:solidFill>
                  <a:schemeClr val="accent1"/>
                </a:solidFill>
                <a:latin typeface="+mj-lt"/>
              </a:defRPr>
            </a:lvl1pPr>
          </a:lstStyle>
          <a:p>
            <a:pPr lvl="0"/>
            <a:br>
              <a:rPr lang="en-GB"/>
            </a:br>
            <a:r>
              <a:rPr lang="en-GB"/>
              <a:t>Section</a:t>
            </a:r>
            <a:br>
              <a:rPr lang="en-GB"/>
            </a:br>
            <a:r>
              <a:rPr lang="en-GB"/>
              <a:t>title</a:t>
            </a:r>
          </a:p>
        </p:txBody>
      </p:sp>
      <p:cxnSp>
        <p:nvCxnSpPr>
          <p:cNvPr id="9" name="Straight Connector 8">
            <a:extLst>
              <a:ext uri="{FF2B5EF4-FFF2-40B4-BE49-F238E27FC236}">
                <a16:creationId xmlns:a16="http://schemas.microsoft.com/office/drawing/2014/main" id="{9678115D-4140-47E0-8462-BF0DFEB7557B}"/>
              </a:ext>
            </a:extLst>
          </p:cNvPr>
          <p:cNvCxnSpPr>
            <a:cxnSpLocks/>
          </p:cNvCxnSpPr>
          <p:nvPr userDrawn="1"/>
        </p:nvCxnSpPr>
        <p:spPr>
          <a:xfrm>
            <a:off x="7134589" y="4215633"/>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872BAD7-2266-4006-AF73-9ECF441333BF}"/>
              </a:ext>
            </a:extLst>
          </p:cNvPr>
          <p:cNvSpPr>
            <a:spLocks noGrp="1"/>
          </p:cNvSpPr>
          <p:nvPr>
            <p:ph type="body" sz="quarter" idx="13" hasCustomPrompt="1"/>
          </p:nvPr>
        </p:nvSpPr>
        <p:spPr>
          <a:xfrm>
            <a:off x="515938" y="1346200"/>
            <a:ext cx="4995862" cy="4165600"/>
          </a:xfrm>
        </p:spPr>
        <p:txBody>
          <a:bodyPr anchor="ctr">
            <a:noAutofit/>
          </a:bodyPr>
          <a:lstStyle>
            <a:lvl1pPr marL="0" indent="0" algn="ctr">
              <a:buNone/>
              <a:defRPr sz="27000">
                <a:solidFill>
                  <a:schemeClr val="bg1"/>
                </a:solidFill>
                <a:latin typeface="+mj-lt"/>
              </a:defRPr>
            </a:lvl1pPr>
          </a:lstStyle>
          <a:p>
            <a:pPr lvl="0"/>
            <a:r>
              <a:rPr lang="en-GB"/>
              <a:t>0#</a:t>
            </a:r>
          </a:p>
        </p:txBody>
      </p:sp>
    </p:spTree>
    <p:extLst>
      <p:ext uri="{BB962C8B-B14F-4D97-AF65-F5344CB8AC3E}">
        <p14:creationId xmlns:p14="http://schemas.microsoft.com/office/powerpoint/2010/main" val="294904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26499A4-4043-47DB-AB2C-D1EA200BC2BB}"/>
              </a:ext>
            </a:extLst>
          </p:cNvPr>
          <p:cNvSpPr>
            <a:spLocks noGrp="1"/>
          </p:cNvSpPr>
          <p:nvPr>
            <p:ph type="pic" sz="quarter" idx="10"/>
          </p:nvPr>
        </p:nvSpPr>
        <p:spPr>
          <a:xfrm>
            <a:off x="6096000" y="0"/>
            <a:ext cx="6096000" cy="6858000"/>
          </a:xfrm>
          <a:custGeom>
            <a:avLst/>
            <a:gdLst>
              <a:gd name="connsiteX0" fmla="*/ 1006469 w 6096000"/>
              <a:gd name="connsiteY0" fmla="*/ 4171409 h 6858000"/>
              <a:gd name="connsiteX1" fmla="*/ 2001498 w 6096000"/>
              <a:gd name="connsiteY1" fmla="*/ 6858000 h 6858000"/>
              <a:gd name="connsiteX2" fmla="*/ 11438 w 6096000"/>
              <a:gd name="connsiteY2" fmla="*/ 6858000 h 6858000"/>
              <a:gd name="connsiteX3" fmla="*/ 0 w 6096000"/>
              <a:gd name="connsiteY3" fmla="*/ 0 h 6858000"/>
              <a:gd name="connsiteX4" fmla="*/ 6096000 w 6096000"/>
              <a:gd name="connsiteY4" fmla="*/ 0 h 6858000"/>
              <a:gd name="connsiteX5" fmla="*/ 6096000 w 6096000"/>
              <a:gd name="connsiteY5" fmla="*/ 3 h 6858000"/>
              <a:gd name="connsiteX6" fmla="*/ 4876799 w 6096000"/>
              <a:gd name="connsiteY6" fmla="*/ 3 h 6858000"/>
              <a:gd name="connsiteX7" fmla="*/ 6096000 w 6096000"/>
              <a:gd name="connsiteY7" fmla="*/ 3917814 h 6858000"/>
              <a:gd name="connsiteX8" fmla="*/ 6096000 w 6096000"/>
              <a:gd name="connsiteY8" fmla="*/ 6858000 h 6858000"/>
              <a:gd name="connsiteX9" fmla="*/ 2499967 w 6096000"/>
              <a:gd name="connsiteY9" fmla="*/ 6858000 h 6858000"/>
              <a:gd name="connsiteX10" fmla="*/ 0 w 6096000"/>
              <a:gd name="connsiteY10" fmla="*/ 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1006469" y="4171409"/>
                </a:moveTo>
                <a:lnTo>
                  <a:pt x="2001498" y="6858000"/>
                </a:lnTo>
                <a:lnTo>
                  <a:pt x="11438" y="6858000"/>
                </a:lnTo>
                <a:close/>
                <a:moveTo>
                  <a:pt x="0" y="0"/>
                </a:moveTo>
                <a:lnTo>
                  <a:pt x="6096000" y="0"/>
                </a:lnTo>
                <a:lnTo>
                  <a:pt x="6096000" y="3"/>
                </a:lnTo>
                <a:lnTo>
                  <a:pt x="4876799" y="3"/>
                </a:lnTo>
                <a:lnTo>
                  <a:pt x="6096000" y="3917814"/>
                </a:lnTo>
                <a:lnTo>
                  <a:pt x="6096000" y="6858000"/>
                </a:lnTo>
                <a:lnTo>
                  <a:pt x="2499967" y="6858000"/>
                </a:lnTo>
                <a:lnTo>
                  <a:pt x="0" y="3"/>
                </a:lnTo>
                <a:close/>
              </a:path>
            </a:pathLst>
          </a:custGeom>
          <a:noFill/>
        </p:spPr>
        <p:txBody>
          <a:bodyPr wrap="square">
            <a:noAutofit/>
          </a:bodyPr>
          <a:lstStyle/>
          <a:p>
            <a:endParaRPr lang="en-GB"/>
          </a:p>
        </p:txBody>
      </p:sp>
      <p:sp>
        <p:nvSpPr>
          <p:cNvPr id="17" name="Text Placeholder 7">
            <a:extLst>
              <a:ext uri="{FF2B5EF4-FFF2-40B4-BE49-F238E27FC236}">
                <a16:creationId xmlns:a16="http://schemas.microsoft.com/office/drawing/2014/main" id="{4AB99030-BB93-4FF2-A869-BA3B71EF7830}"/>
              </a:ext>
            </a:extLst>
          </p:cNvPr>
          <p:cNvSpPr>
            <a:spLocks noGrp="1"/>
          </p:cNvSpPr>
          <p:nvPr>
            <p:ph type="body" sz="quarter" idx="12" hasCustomPrompt="1"/>
          </p:nvPr>
        </p:nvSpPr>
        <p:spPr>
          <a:xfrm>
            <a:off x="944666" y="1972733"/>
            <a:ext cx="4996800" cy="2102874"/>
          </a:xfrm>
          <a:prstGeom prst="rect">
            <a:avLst/>
          </a:prstGeom>
        </p:spPr>
        <p:txBody>
          <a:bodyPr lIns="0" tIns="0" rIns="0" bIns="0" anchor="b"/>
          <a:lstStyle>
            <a:lvl1pPr marL="0" indent="0">
              <a:buNone/>
              <a:defRPr sz="4400">
                <a:solidFill>
                  <a:schemeClr val="accent1"/>
                </a:solidFill>
                <a:latin typeface="+mj-lt"/>
              </a:defRPr>
            </a:lvl1pPr>
          </a:lstStyle>
          <a:p>
            <a:pPr lvl="0"/>
            <a:br>
              <a:rPr lang="en-GB"/>
            </a:br>
            <a:r>
              <a:rPr lang="en-GB"/>
              <a:t>Section</a:t>
            </a:r>
            <a:br>
              <a:rPr lang="en-GB"/>
            </a:br>
            <a:r>
              <a:rPr lang="en-GB"/>
              <a:t>title</a:t>
            </a:r>
          </a:p>
        </p:txBody>
      </p:sp>
      <p:cxnSp>
        <p:nvCxnSpPr>
          <p:cNvPr id="5" name="Straight Connector 4">
            <a:extLst>
              <a:ext uri="{FF2B5EF4-FFF2-40B4-BE49-F238E27FC236}">
                <a16:creationId xmlns:a16="http://schemas.microsoft.com/office/drawing/2014/main" id="{25270AE7-CF0E-4E66-ADB1-3B543F3DC697}"/>
              </a:ext>
            </a:extLst>
          </p:cNvPr>
          <p:cNvCxnSpPr>
            <a:cxnSpLocks/>
          </p:cNvCxnSpPr>
          <p:nvPr userDrawn="1"/>
        </p:nvCxnSpPr>
        <p:spPr>
          <a:xfrm>
            <a:off x="972374" y="4234105"/>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5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E051C491-8ECC-4BA7-9BEC-F388A5078B19}"/>
              </a:ext>
            </a:extLst>
          </p:cNvPr>
          <p:cNvSpPr>
            <a:spLocks noGrp="1"/>
          </p:cNvSpPr>
          <p:nvPr>
            <p:ph type="body" sz="quarter" idx="11" hasCustomPrompt="1"/>
          </p:nvPr>
        </p:nvSpPr>
        <p:spPr>
          <a:xfrm>
            <a:off x="515937" y="549275"/>
            <a:ext cx="11160125"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cxnSp>
        <p:nvCxnSpPr>
          <p:cNvPr id="5" name="Straight Connector 4">
            <a:extLst>
              <a:ext uri="{FF2B5EF4-FFF2-40B4-BE49-F238E27FC236}">
                <a16:creationId xmlns:a16="http://schemas.microsoft.com/office/drawing/2014/main" id="{04BA5998-6F94-43C5-A099-908965AEE99C}"/>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7F312CC6-D897-4E9E-BF48-6AD769422AC3}"/>
              </a:ext>
            </a:extLst>
          </p:cNvPr>
          <p:cNvSpPr>
            <a:spLocks noGrp="1"/>
          </p:cNvSpPr>
          <p:nvPr>
            <p:ph sz="quarter" idx="13" hasCustomPrompt="1"/>
          </p:nvPr>
        </p:nvSpPr>
        <p:spPr>
          <a:xfrm>
            <a:off x="515938" y="1671780"/>
            <a:ext cx="11160125" cy="4646181"/>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sp>
        <p:nvSpPr>
          <p:cNvPr id="2" name="TextBox 1">
            <a:extLst>
              <a:ext uri="{FF2B5EF4-FFF2-40B4-BE49-F238E27FC236}">
                <a16:creationId xmlns:a16="http://schemas.microsoft.com/office/drawing/2014/main" id="{F8029646-86D6-4BC1-98FB-EF812D2CE0C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233071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71BF3B-2A20-4427-B70D-74BE11B33113}"/>
              </a:ext>
            </a:extLst>
          </p:cNvPr>
          <p:cNvSpPr>
            <a:spLocks noGrp="1"/>
          </p:cNvSpPr>
          <p:nvPr>
            <p:ph type="body" idx="1"/>
          </p:nvPr>
        </p:nvSpPr>
        <p:spPr>
          <a:xfrm>
            <a:off x="515937" y="1584960"/>
            <a:ext cx="11160125" cy="4723765"/>
          </a:xfrm>
          <a:prstGeom prst="rect">
            <a:avLst/>
          </a:prstGeom>
        </p:spPr>
        <p:txBody>
          <a:bodyPr vert="horz" lIns="0" tIns="0" rIns="0" bIns="0" rtlCol="0">
            <a:normAutofit/>
          </a:bodyPr>
          <a:lstStyle/>
          <a:p>
            <a:pPr lvl="0"/>
            <a:r>
              <a:rPr lang="en-GB"/>
              <a:t>Click to add</a:t>
            </a:r>
          </a:p>
          <a:p>
            <a:pPr lvl="1"/>
            <a:r>
              <a:rPr lang="en-GB"/>
              <a:t>Click to add</a:t>
            </a:r>
          </a:p>
          <a:p>
            <a:pPr lvl="2"/>
            <a:r>
              <a:rPr lang="en-GB"/>
              <a:t>Click to add</a:t>
            </a:r>
          </a:p>
          <a:p>
            <a:pPr lvl="3"/>
            <a:r>
              <a:rPr lang="en-GB"/>
              <a:t>Click to add </a:t>
            </a:r>
          </a:p>
        </p:txBody>
      </p:sp>
    </p:spTree>
    <p:extLst>
      <p:ext uri="{BB962C8B-B14F-4D97-AF65-F5344CB8AC3E}">
        <p14:creationId xmlns:p14="http://schemas.microsoft.com/office/powerpoint/2010/main" val="1828849287"/>
      </p:ext>
    </p:extLst>
  </p:cSld>
  <p:clrMap bg1="lt1" tx1="dk1" bg2="lt2" tx2="dk2" accent1="accent1" accent2="accent2" accent3="accent3" accent4="accent4" accent5="accent5" accent6="accent6" hlink="hlink" folHlink="folHlink"/>
  <p:sldLayoutIdLst>
    <p:sldLayoutId id="2147483699" r:id="rId1"/>
    <p:sldLayoutId id="2147483661" r:id="rId2"/>
    <p:sldLayoutId id="2147483660" r:id="rId3"/>
    <p:sldLayoutId id="2147483662" r:id="rId4"/>
    <p:sldLayoutId id="2147483668" r:id="rId5"/>
    <p:sldLayoutId id="2147483697" r:id="rId6"/>
    <p:sldLayoutId id="2147483671" r:id="rId7"/>
    <p:sldLayoutId id="2147483673" r:id="rId8"/>
    <p:sldLayoutId id="2147483670" r:id="rId9"/>
    <p:sldLayoutId id="2147483663" r:id="rId10"/>
    <p:sldLayoutId id="2147483692" r:id="rId11"/>
    <p:sldLayoutId id="2147483693" r:id="rId12"/>
    <p:sldLayoutId id="2147483696" r:id="rId13"/>
    <p:sldLayoutId id="2147483695" r:id="rId14"/>
    <p:sldLayoutId id="2147483685" r:id="rId15"/>
    <p:sldLayoutId id="2147483681" r:id="rId16"/>
    <p:sldLayoutId id="2147483684" r:id="rId17"/>
    <p:sldLayoutId id="2147483680" r:id="rId18"/>
    <p:sldLayoutId id="2147483682" r:id="rId19"/>
    <p:sldLayoutId id="2147483678" r:id="rId20"/>
    <p:sldLayoutId id="2147483677" r:id="rId21"/>
    <p:sldLayoutId id="2147483667" r:id="rId22"/>
    <p:sldLayoutId id="2147483672" r:id="rId23"/>
    <p:sldLayoutId id="2147483698" r:id="rId24"/>
    <p:sldLayoutId id="2147483700" r:id="rId25"/>
    <p:sldLayoutId id="2147483701" r:id="rId26"/>
    <p:sldLayoutId id="2147483702" r:id="rId27"/>
  </p:sldLayoutIdLst>
  <p:hf sldNum="0" hd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2062"/>
        </a:buClr>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rgbClr val="002062"/>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3840">
          <p15:clr>
            <a:srgbClr val="F26B43"/>
          </p15:clr>
        </p15:guide>
        <p15:guide id="3" pos="7355">
          <p15:clr>
            <a:srgbClr val="F26B43"/>
          </p15:clr>
        </p15:guide>
        <p15:guide id="4" orient="horz" pos="346">
          <p15:clr>
            <a:srgbClr val="F26B43"/>
          </p15:clr>
        </p15:guide>
        <p15:guide id="5" orient="horz" pos="2160">
          <p15:clr>
            <a:srgbClr val="F26B43"/>
          </p15:clr>
        </p15:guide>
        <p15:guide id="6" orient="horz" pos="397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6.xml"/><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sv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4.xml.rels><?xml version="1.0" encoding="UTF-8" standalone="yes"?>
<Relationships xmlns="http://schemas.openxmlformats.org/package/2006/relationships"><Relationship Id="rId3" Type="http://schemas.openxmlformats.org/officeDocument/2006/relationships/hyperlink" Target="mailto:luanne@jacali.net" TargetMode="External"/><Relationship Id="rId2" Type="http://schemas.openxmlformats.org/officeDocument/2006/relationships/hyperlink" Target="mailto:brett@thinka.co.za" TargetMode="External"/><Relationship Id="rId1" Type="http://schemas.openxmlformats.org/officeDocument/2006/relationships/slideLayout" Target="../slideLayouts/slideLayout25.xml"/><Relationship Id="rId5" Type="http://schemas.openxmlformats.org/officeDocument/2006/relationships/hyperlink" Target="mailto:elanie@caelus.co.za" TargetMode="External"/><Relationship Id="rId4" Type="http://schemas.openxmlformats.org/officeDocument/2006/relationships/hyperlink" Target="mailto:flmoni85@gmail.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80CCEF-4FBA-4673-BF7C-D4D5177011BB}"/>
              </a:ext>
            </a:extLst>
          </p:cNvPr>
          <p:cNvSpPr>
            <a:spLocks noGrp="1"/>
          </p:cNvSpPr>
          <p:nvPr>
            <p:ph type="body" idx="10"/>
          </p:nvPr>
        </p:nvSpPr>
        <p:spPr/>
        <p:txBody>
          <a:bodyPr/>
          <a:lstStyle/>
          <a:p>
            <a:r>
              <a:rPr lang="en-GB">
                <a:cs typeface="Arial"/>
              </a:rPr>
              <a:t>31 August 2026</a:t>
            </a:r>
            <a:endParaRPr lang="en-GB"/>
          </a:p>
        </p:txBody>
      </p:sp>
      <p:sp>
        <p:nvSpPr>
          <p:cNvPr id="3" name="Text Placeholder 2">
            <a:extLst>
              <a:ext uri="{FF2B5EF4-FFF2-40B4-BE49-F238E27FC236}">
                <a16:creationId xmlns:a16="http://schemas.microsoft.com/office/drawing/2014/main" id="{C833B99A-D5DA-4109-AC39-F41D7FAA04FC}"/>
              </a:ext>
            </a:extLst>
          </p:cNvPr>
          <p:cNvSpPr>
            <a:spLocks noGrp="1"/>
          </p:cNvSpPr>
          <p:nvPr>
            <p:ph type="body" sz="quarter" idx="13"/>
          </p:nvPr>
        </p:nvSpPr>
        <p:spPr/>
        <p:txBody>
          <a:bodyPr>
            <a:normAutofit lnSpcReduction="10000"/>
          </a:bodyPr>
          <a:lstStyle/>
          <a:p>
            <a:pPr marL="0" indent="0">
              <a:buNone/>
            </a:pPr>
            <a:r>
              <a:rPr lang="en-GB"/>
              <a:t>Climate change and the Climate Change Act</a:t>
            </a:r>
          </a:p>
        </p:txBody>
      </p:sp>
      <p:sp>
        <p:nvSpPr>
          <p:cNvPr id="7" name="Text Placeholder 6">
            <a:extLst>
              <a:ext uri="{FF2B5EF4-FFF2-40B4-BE49-F238E27FC236}">
                <a16:creationId xmlns:a16="http://schemas.microsoft.com/office/drawing/2014/main" id="{0D595578-4445-8848-8B5B-DE98F9124992}"/>
              </a:ext>
            </a:extLst>
          </p:cNvPr>
          <p:cNvSpPr>
            <a:spLocks noGrp="1"/>
          </p:cNvSpPr>
          <p:nvPr>
            <p:ph type="body" sz="quarter" idx="12"/>
          </p:nvPr>
        </p:nvSpPr>
        <p:spPr>
          <a:xfrm>
            <a:off x="750952" y="4282867"/>
            <a:ext cx="5580062" cy="1082674"/>
          </a:xfrm>
        </p:spPr>
        <p:txBody>
          <a:bodyPr>
            <a:normAutofit/>
          </a:bodyPr>
          <a:lstStyle/>
          <a:p>
            <a:r>
              <a:rPr lang="en-ZA" b="1"/>
              <a:t>MP tools and guidelines training workshop</a:t>
            </a:r>
          </a:p>
          <a:p>
            <a:r>
              <a:rPr lang="en-ZA" b="1"/>
              <a:t>Day 1</a:t>
            </a:r>
            <a:endParaRPr lang="en-ZA"/>
          </a:p>
        </p:txBody>
      </p:sp>
    </p:spTree>
    <p:extLst>
      <p:ext uri="{BB962C8B-B14F-4D97-AF65-F5344CB8AC3E}">
        <p14:creationId xmlns:p14="http://schemas.microsoft.com/office/powerpoint/2010/main" val="392572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3C368E-24C0-F5B1-B210-91C2A4D54FB9}"/>
              </a:ext>
            </a:extLst>
          </p:cNvPr>
          <p:cNvSpPr>
            <a:spLocks noGrp="1"/>
          </p:cNvSpPr>
          <p:nvPr>
            <p:ph sz="quarter" idx="13"/>
          </p:nvPr>
        </p:nvSpPr>
        <p:spPr/>
        <p:txBody>
          <a:bodyPr vert="horz" lIns="0" tIns="0" rIns="0" bIns="0" numCol="1" spcCol="540000" rtlCol="0" anchor="t">
            <a:normAutofit/>
          </a:bodyPr>
          <a:lstStyle/>
          <a:p>
            <a:pPr marL="171450" indent="-171450">
              <a:buChar char="•"/>
            </a:pPr>
            <a:endParaRPr lang="en-GB" sz="1200" b="1">
              <a:solidFill>
                <a:srgbClr val="002147"/>
              </a:solidFill>
              <a:latin typeface="Muli Black"/>
              <a:cs typeface="Arial"/>
            </a:endParaRPr>
          </a:p>
          <a:p>
            <a:endParaRPr lang="en-GB" sz="1400" b="1">
              <a:solidFill>
                <a:srgbClr val="002147"/>
              </a:solidFill>
              <a:latin typeface="Muli Black"/>
              <a:cs typeface="Arial"/>
            </a:endParaRPr>
          </a:p>
          <a:p>
            <a:pPr marL="171450" indent="-171450">
              <a:buChar char="•"/>
            </a:pPr>
            <a:endParaRPr lang="en-GB" sz="1400">
              <a:solidFill>
                <a:srgbClr val="444444"/>
              </a:solidFill>
              <a:latin typeface="Muli Black"/>
              <a:cs typeface="Arial"/>
            </a:endParaRPr>
          </a:p>
        </p:txBody>
      </p:sp>
      <p:pic>
        <p:nvPicPr>
          <p:cNvPr id="4" name="Picture 3" descr="A poster of a safety plan&#10;&#10;AI-generated content may be incorrect.">
            <a:extLst>
              <a:ext uri="{FF2B5EF4-FFF2-40B4-BE49-F238E27FC236}">
                <a16:creationId xmlns:a16="http://schemas.microsoft.com/office/drawing/2014/main" id="{261A0C79-D270-A65D-716A-744ED5595310}"/>
              </a:ext>
            </a:extLst>
          </p:cNvPr>
          <p:cNvPicPr>
            <a:picLocks noChangeAspect="1"/>
          </p:cNvPicPr>
          <p:nvPr/>
        </p:nvPicPr>
        <p:blipFill>
          <a:blip r:embed="rId2"/>
          <a:stretch>
            <a:fillRect/>
          </a:stretch>
        </p:blipFill>
        <p:spPr>
          <a:xfrm>
            <a:off x="3342289" y="0"/>
            <a:ext cx="6048845" cy="6858000"/>
          </a:xfrm>
          <a:prstGeom prst="rect">
            <a:avLst/>
          </a:prstGeom>
        </p:spPr>
      </p:pic>
    </p:spTree>
    <p:extLst>
      <p:ext uri="{BB962C8B-B14F-4D97-AF65-F5344CB8AC3E}">
        <p14:creationId xmlns:p14="http://schemas.microsoft.com/office/powerpoint/2010/main" val="3931673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23761-7BF0-575E-20E8-4F06D6F18F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0B0340-A6B4-1B66-6E0B-16346CEF23D7}"/>
              </a:ext>
            </a:extLst>
          </p:cNvPr>
          <p:cNvSpPr>
            <a:spLocks noGrp="1"/>
          </p:cNvSpPr>
          <p:nvPr>
            <p:ph type="body" sz="quarter" idx="12"/>
          </p:nvPr>
        </p:nvSpPr>
        <p:spPr>
          <a:xfrm>
            <a:off x="7125353" y="2780219"/>
            <a:ext cx="4808029" cy="1295388"/>
          </a:xfrm>
        </p:spPr>
        <p:txBody>
          <a:bodyPr>
            <a:normAutofit/>
          </a:bodyPr>
          <a:lstStyle/>
          <a:p>
            <a:r>
              <a:rPr lang="en-GB"/>
              <a:t>Overview of the Climate Change Act</a:t>
            </a:r>
          </a:p>
        </p:txBody>
      </p:sp>
      <p:sp>
        <p:nvSpPr>
          <p:cNvPr id="3" name="Text Placeholder 2">
            <a:extLst>
              <a:ext uri="{FF2B5EF4-FFF2-40B4-BE49-F238E27FC236}">
                <a16:creationId xmlns:a16="http://schemas.microsoft.com/office/drawing/2014/main" id="{6ECD1C9E-993F-71A2-0C94-B6EDF01FDDDE}"/>
              </a:ext>
            </a:extLst>
          </p:cNvPr>
          <p:cNvSpPr>
            <a:spLocks noGrp="1"/>
          </p:cNvSpPr>
          <p:nvPr>
            <p:ph type="body" sz="quarter" idx="13"/>
          </p:nvPr>
        </p:nvSpPr>
        <p:spPr/>
        <p:txBody>
          <a:bodyPr/>
          <a:lstStyle/>
          <a:p>
            <a:r>
              <a:rPr lang="en-GB"/>
              <a:t>2</a:t>
            </a:r>
          </a:p>
        </p:txBody>
      </p:sp>
    </p:spTree>
    <p:extLst>
      <p:ext uri="{BB962C8B-B14F-4D97-AF65-F5344CB8AC3E}">
        <p14:creationId xmlns:p14="http://schemas.microsoft.com/office/powerpoint/2010/main" val="3577428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1EF68745-7C3F-E135-55A5-D58ADF132A0B}"/>
              </a:ext>
            </a:extLst>
          </p:cNvPr>
          <p:cNvPicPr>
            <a:picLocks noGrp="1" noChangeAspect="1"/>
          </p:cNvPicPr>
          <p:nvPr>
            <p:ph type="pic" sz="quarter" idx="14"/>
          </p:nvPr>
        </p:nvPicPr>
        <p:blipFill>
          <a:blip r:embed="rId2"/>
          <a:srcRect/>
          <a:stretch/>
        </p:blipFill>
        <p:spPr>
          <a:xfrm>
            <a:off x="1112838" y="1562100"/>
            <a:ext cx="1944687" cy="1944688"/>
          </a:xfrm>
          <a:prstGeom prst="ellipse">
            <a:avLst/>
          </a:prstGeom>
          <a:ln w="28575">
            <a:solidFill>
              <a:srgbClr val="001E62"/>
            </a:solidFill>
          </a:ln>
        </p:spPr>
      </p:pic>
      <p:sp>
        <p:nvSpPr>
          <p:cNvPr id="3" name="Text Placeholder 2">
            <a:extLst>
              <a:ext uri="{FF2B5EF4-FFF2-40B4-BE49-F238E27FC236}">
                <a16:creationId xmlns:a16="http://schemas.microsoft.com/office/drawing/2014/main" id="{06E163A5-7125-4F35-9570-819597D1E5D2}"/>
              </a:ext>
            </a:extLst>
          </p:cNvPr>
          <p:cNvSpPr>
            <a:spLocks noGrp="1"/>
          </p:cNvSpPr>
          <p:nvPr>
            <p:ph type="body" sz="quarter" idx="15"/>
          </p:nvPr>
        </p:nvSpPr>
        <p:spPr>
          <a:xfrm>
            <a:off x="516579" y="3625311"/>
            <a:ext cx="3137917" cy="480334"/>
          </a:xfrm>
        </p:spPr>
        <p:txBody>
          <a:bodyPr/>
          <a:lstStyle/>
          <a:p>
            <a:r>
              <a:rPr lang="en-GB"/>
              <a:t>OBJECTIVES</a:t>
            </a:r>
          </a:p>
        </p:txBody>
      </p:sp>
      <p:sp>
        <p:nvSpPr>
          <p:cNvPr id="4" name="Text Placeholder 3">
            <a:extLst>
              <a:ext uri="{FF2B5EF4-FFF2-40B4-BE49-F238E27FC236}">
                <a16:creationId xmlns:a16="http://schemas.microsoft.com/office/drawing/2014/main" id="{FB29381F-0EC2-4083-8DE9-ED9ADF6A2D99}"/>
              </a:ext>
            </a:extLst>
          </p:cNvPr>
          <p:cNvSpPr>
            <a:spLocks noGrp="1"/>
          </p:cNvSpPr>
          <p:nvPr>
            <p:ph type="body" sz="quarter" idx="16"/>
          </p:nvPr>
        </p:nvSpPr>
        <p:spPr>
          <a:xfrm>
            <a:off x="515937" y="4267294"/>
            <a:ext cx="3139200" cy="2299967"/>
          </a:xfrm>
        </p:spPr>
        <p:txBody>
          <a:bodyPr>
            <a:normAutofit fontScale="92500" lnSpcReduction="20000"/>
          </a:bodyPr>
          <a:lstStyle/>
          <a:p>
            <a:pPr marL="285750" lvl="0" indent="-285750">
              <a:buFont typeface="Arial" panose="020B0604020202020204" pitchFamily="34" charset="0"/>
              <a:buChar char="•"/>
            </a:pPr>
            <a:r>
              <a:rPr lang="en-US"/>
              <a:t>Create a coordinated response to climate change</a:t>
            </a:r>
            <a:endParaRPr lang="en-ZA"/>
          </a:p>
          <a:p>
            <a:pPr marL="285750" lvl="0" indent="-285750">
              <a:buFont typeface="Arial" panose="020B0604020202020204" pitchFamily="34" charset="0"/>
              <a:buChar char="•"/>
            </a:pPr>
            <a:r>
              <a:rPr lang="en-US"/>
              <a:t>Ensure the country is ready for climate change and is able to recover quickly</a:t>
            </a:r>
          </a:p>
          <a:p>
            <a:pPr marL="285750" lvl="0" indent="-285750">
              <a:buFont typeface="Arial" panose="020B0604020202020204" pitchFamily="34" charset="0"/>
              <a:buChar char="•"/>
            </a:pPr>
            <a:r>
              <a:rPr lang="en-US"/>
              <a:t>Shift to a cleaner economy in a fair way</a:t>
            </a:r>
          </a:p>
          <a:p>
            <a:pPr marL="285750" lvl="0" indent="-285750">
              <a:buFont typeface="Arial" panose="020B0604020202020204" pitchFamily="34" charset="0"/>
              <a:buChar char="•"/>
            </a:pPr>
            <a:r>
              <a:rPr lang="en-US"/>
              <a:t>Meet international obligations</a:t>
            </a:r>
          </a:p>
          <a:p>
            <a:pPr marL="285750" lvl="0" indent="-285750">
              <a:buFont typeface="Arial" panose="020B0604020202020204" pitchFamily="34" charset="0"/>
              <a:buChar char="•"/>
            </a:pPr>
            <a:r>
              <a:rPr lang="en-US"/>
              <a:t>Protect current and future generations</a:t>
            </a:r>
            <a:endParaRPr lang="en-ZA"/>
          </a:p>
        </p:txBody>
      </p:sp>
      <p:pic>
        <p:nvPicPr>
          <p:cNvPr id="25" name="Picture Placeholder 24">
            <a:extLst>
              <a:ext uri="{FF2B5EF4-FFF2-40B4-BE49-F238E27FC236}">
                <a16:creationId xmlns:a16="http://schemas.microsoft.com/office/drawing/2014/main" id="{D664A005-0773-AD40-CD64-9A59D5C86076}"/>
              </a:ext>
            </a:extLst>
          </p:cNvPr>
          <p:cNvPicPr>
            <a:picLocks noGrp="1" noChangeAspect="1"/>
          </p:cNvPicPr>
          <p:nvPr>
            <p:ph type="pic" sz="quarter" idx="17"/>
          </p:nvPr>
        </p:nvPicPr>
        <p:blipFill>
          <a:blip r:embed="rId3"/>
          <a:srcRect t="297" b="297"/>
          <a:stretch/>
        </p:blipFill>
        <p:spPr>
          <a:xfrm>
            <a:off x="5124450" y="1562100"/>
            <a:ext cx="1943100" cy="1944688"/>
          </a:xfrm>
          <a:prstGeom prst="ellipse">
            <a:avLst/>
          </a:prstGeom>
          <a:ln w="28575">
            <a:solidFill>
              <a:srgbClr val="001E62"/>
            </a:solidFill>
          </a:ln>
        </p:spPr>
      </p:pic>
      <p:sp>
        <p:nvSpPr>
          <p:cNvPr id="6" name="Text Placeholder 5">
            <a:extLst>
              <a:ext uri="{FF2B5EF4-FFF2-40B4-BE49-F238E27FC236}">
                <a16:creationId xmlns:a16="http://schemas.microsoft.com/office/drawing/2014/main" id="{8A473734-2D8F-4554-820C-9490477379F7}"/>
              </a:ext>
            </a:extLst>
          </p:cNvPr>
          <p:cNvSpPr>
            <a:spLocks noGrp="1"/>
          </p:cNvSpPr>
          <p:nvPr>
            <p:ph type="body" sz="quarter" idx="18"/>
          </p:nvPr>
        </p:nvSpPr>
        <p:spPr>
          <a:xfrm>
            <a:off x="4526546" y="3626317"/>
            <a:ext cx="3139200" cy="479915"/>
          </a:xfrm>
        </p:spPr>
        <p:txBody>
          <a:bodyPr/>
          <a:lstStyle/>
          <a:p>
            <a:pPr marL="0" indent="0" algn="ctr">
              <a:buNone/>
            </a:pPr>
            <a:r>
              <a:rPr lang="en-GB"/>
              <a:t>KEY PRINCIPLES</a:t>
            </a:r>
          </a:p>
        </p:txBody>
      </p:sp>
      <p:pic>
        <p:nvPicPr>
          <p:cNvPr id="23" name="Picture Placeholder 22">
            <a:extLst>
              <a:ext uri="{FF2B5EF4-FFF2-40B4-BE49-F238E27FC236}">
                <a16:creationId xmlns:a16="http://schemas.microsoft.com/office/drawing/2014/main" id="{D9002AEF-FDA5-ED6F-9120-14DA29092C7A}"/>
              </a:ext>
            </a:extLst>
          </p:cNvPr>
          <p:cNvPicPr>
            <a:picLocks noGrp="1" noChangeAspect="1"/>
          </p:cNvPicPr>
          <p:nvPr>
            <p:ph type="pic" sz="quarter" idx="20"/>
          </p:nvPr>
        </p:nvPicPr>
        <p:blipFill>
          <a:blip r:embed="rId4"/>
          <a:srcRect l="41" r="41"/>
          <a:stretch/>
        </p:blipFill>
        <p:spPr>
          <a:xfrm>
            <a:off x="9134475" y="1562100"/>
            <a:ext cx="1943100" cy="1944688"/>
          </a:xfrm>
          <a:prstGeom prst="ellipse">
            <a:avLst/>
          </a:prstGeom>
          <a:ln w="28575">
            <a:solidFill>
              <a:srgbClr val="001E62"/>
            </a:solidFill>
          </a:ln>
        </p:spPr>
      </p:pic>
      <p:sp>
        <p:nvSpPr>
          <p:cNvPr id="8" name="Text Placeholder 7">
            <a:extLst>
              <a:ext uri="{FF2B5EF4-FFF2-40B4-BE49-F238E27FC236}">
                <a16:creationId xmlns:a16="http://schemas.microsoft.com/office/drawing/2014/main" id="{D670554F-583D-4F68-8969-FD50BB750F0B}"/>
              </a:ext>
            </a:extLst>
          </p:cNvPr>
          <p:cNvSpPr>
            <a:spLocks noGrp="1"/>
          </p:cNvSpPr>
          <p:nvPr>
            <p:ph type="body" sz="quarter" idx="21"/>
          </p:nvPr>
        </p:nvSpPr>
        <p:spPr>
          <a:xfrm>
            <a:off x="8535730" y="3625311"/>
            <a:ext cx="3140627" cy="480334"/>
          </a:xfrm>
        </p:spPr>
        <p:txBody>
          <a:bodyPr>
            <a:normAutofit lnSpcReduction="10000"/>
          </a:bodyPr>
          <a:lstStyle/>
          <a:p>
            <a:pPr marL="0" indent="0" algn="ctr">
              <a:buNone/>
            </a:pPr>
            <a:r>
              <a:rPr lang="en-GB"/>
              <a:t>GOVERNANCE AND INSTITUTIONAL FRAMEWORK</a:t>
            </a:r>
          </a:p>
        </p:txBody>
      </p:sp>
      <p:sp>
        <p:nvSpPr>
          <p:cNvPr id="9" name="Text Placeholder 8">
            <a:extLst>
              <a:ext uri="{FF2B5EF4-FFF2-40B4-BE49-F238E27FC236}">
                <a16:creationId xmlns:a16="http://schemas.microsoft.com/office/drawing/2014/main" id="{8C701649-7AC3-4906-8FDE-C40C5B232E5B}"/>
              </a:ext>
            </a:extLst>
          </p:cNvPr>
          <p:cNvSpPr>
            <a:spLocks noGrp="1"/>
          </p:cNvSpPr>
          <p:nvPr>
            <p:ph type="body" sz="quarter" idx="22"/>
          </p:nvPr>
        </p:nvSpPr>
        <p:spPr/>
        <p:txBody>
          <a:bodyPr>
            <a:normAutofit fontScale="92500" lnSpcReduction="10000"/>
          </a:bodyPr>
          <a:lstStyle/>
          <a:p>
            <a:pPr marL="285750" lvl="0" indent="-285750">
              <a:buFont typeface="Arial" panose="020B0604020202020204" pitchFamily="34" charset="0"/>
              <a:buChar char="•"/>
            </a:pPr>
            <a:r>
              <a:rPr lang="en-US"/>
              <a:t>Climate action must be taken by all levels of government</a:t>
            </a:r>
            <a:endParaRPr lang="en-ZA"/>
          </a:p>
          <a:p>
            <a:pPr marL="285750" lvl="0" indent="-285750">
              <a:buFont typeface="Arial" panose="020B0604020202020204" pitchFamily="34" charset="0"/>
              <a:buChar char="•"/>
            </a:pPr>
            <a:r>
              <a:rPr lang="en-US"/>
              <a:t>Requires coordination between:</a:t>
            </a:r>
            <a:endParaRPr lang="en-ZA"/>
          </a:p>
          <a:p>
            <a:pPr lvl="1"/>
            <a:r>
              <a:rPr lang="en-US" sz="1500"/>
              <a:t>National departments </a:t>
            </a:r>
            <a:endParaRPr lang="en-ZA" sz="1500"/>
          </a:p>
          <a:p>
            <a:pPr lvl="1"/>
            <a:r>
              <a:rPr lang="en-ZA" sz="1500"/>
              <a:t>Provinces </a:t>
            </a:r>
          </a:p>
          <a:p>
            <a:pPr lvl="1"/>
            <a:r>
              <a:rPr lang="en-ZA" sz="1500"/>
              <a:t>Municipalities</a:t>
            </a:r>
          </a:p>
          <a:p>
            <a:pPr marL="285750" lvl="0" indent="-285750">
              <a:buFont typeface="Arial" panose="020B0604020202020204" pitchFamily="34" charset="0"/>
              <a:buChar char="•"/>
            </a:pPr>
            <a:r>
              <a:rPr lang="en-US"/>
              <a:t>Integrates climate into all policy areas </a:t>
            </a:r>
            <a:endParaRPr lang="en-ZA"/>
          </a:p>
        </p:txBody>
      </p:sp>
      <p:sp>
        <p:nvSpPr>
          <p:cNvPr id="10" name="Text Placeholder 9">
            <a:extLst>
              <a:ext uri="{FF2B5EF4-FFF2-40B4-BE49-F238E27FC236}">
                <a16:creationId xmlns:a16="http://schemas.microsoft.com/office/drawing/2014/main" id="{10CEBC4C-F74A-4370-9B4B-CA7DF3C35CDD}"/>
              </a:ext>
            </a:extLst>
          </p:cNvPr>
          <p:cNvSpPr>
            <a:spLocks noGrp="1"/>
          </p:cNvSpPr>
          <p:nvPr>
            <p:ph type="body" sz="quarter" idx="23"/>
          </p:nvPr>
        </p:nvSpPr>
        <p:spPr/>
        <p:txBody>
          <a:bodyPr/>
          <a:lstStyle/>
          <a:p>
            <a:pPr marL="285750" lvl="0" indent="-285750">
              <a:buFont typeface="Arial" panose="020B0604020202020204" pitchFamily="34" charset="0"/>
              <a:buChar char="•"/>
            </a:pPr>
            <a:r>
              <a:rPr lang="en-US"/>
              <a:t>Sustainable development</a:t>
            </a:r>
            <a:endParaRPr lang="en-ZA"/>
          </a:p>
          <a:p>
            <a:pPr marL="285750" lvl="0" indent="-285750">
              <a:buFont typeface="Arial" panose="020B0604020202020204" pitchFamily="34" charset="0"/>
              <a:buChar char="•"/>
            </a:pPr>
            <a:r>
              <a:rPr lang="en-US"/>
              <a:t>Fair treatment for everyone in climate issues</a:t>
            </a:r>
          </a:p>
          <a:p>
            <a:pPr marL="285750" lvl="0" indent="-285750">
              <a:buFont typeface="Arial" panose="020B0604020202020204" pitchFamily="34" charset="0"/>
              <a:buChar char="•"/>
            </a:pPr>
            <a:r>
              <a:rPr lang="en-US"/>
              <a:t>Making choices based on facts and data</a:t>
            </a:r>
          </a:p>
          <a:p>
            <a:pPr marL="285750" lvl="0" indent="-285750">
              <a:buFont typeface="Arial" panose="020B0604020202020204" pitchFamily="34" charset="0"/>
              <a:buChar char="•"/>
            </a:pPr>
            <a:r>
              <a:rPr lang="en-US"/>
              <a:t>Protection of vulnerable groups</a:t>
            </a:r>
            <a:endParaRPr lang="en-ZA"/>
          </a:p>
          <a:p>
            <a:pPr lvl="0"/>
            <a:endParaRPr lang="en-ZA"/>
          </a:p>
          <a:p>
            <a:endParaRPr lang="en-GB"/>
          </a:p>
        </p:txBody>
      </p:sp>
      <p:sp>
        <p:nvSpPr>
          <p:cNvPr id="11" name="Text Placeholder 10">
            <a:extLst>
              <a:ext uri="{FF2B5EF4-FFF2-40B4-BE49-F238E27FC236}">
                <a16:creationId xmlns:a16="http://schemas.microsoft.com/office/drawing/2014/main" id="{8B859D55-D69D-42E8-9ECA-F6FA5882C3EF}"/>
              </a:ext>
            </a:extLst>
          </p:cNvPr>
          <p:cNvSpPr>
            <a:spLocks noGrp="1"/>
          </p:cNvSpPr>
          <p:nvPr>
            <p:ph type="body" sz="quarter" idx="11"/>
          </p:nvPr>
        </p:nvSpPr>
        <p:spPr>
          <a:xfrm>
            <a:off x="515937" y="750444"/>
            <a:ext cx="11160125" cy="413250"/>
          </a:xfrm>
        </p:spPr>
        <p:txBody>
          <a:bodyPr/>
          <a:lstStyle/>
          <a:p>
            <a:r>
              <a:rPr lang="en-GB"/>
              <a:t>What the Act does</a:t>
            </a:r>
          </a:p>
        </p:txBody>
      </p:sp>
    </p:spTree>
    <p:extLst>
      <p:ext uri="{BB962C8B-B14F-4D97-AF65-F5344CB8AC3E}">
        <p14:creationId xmlns:p14="http://schemas.microsoft.com/office/powerpoint/2010/main" val="2028868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2204356-80E9-C1BB-AC9E-F56493058C0A}"/>
              </a:ext>
            </a:extLst>
          </p:cNvPr>
          <p:cNvSpPr>
            <a:spLocks noGrp="1"/>
          </p:cNvSpPr>
          <p:nvPr>
            <p:ph type="body" sz="quarter" idx="11"/>
          </p:nvPr>
        </p:nvSpPr>
        <p:spPr/>
        <p:txBody>
          <a:bodyPr/>
          <a:lstStyle/>
          <a:p>
            <a:r>
              <a:rPr lang="en-ZA"/>
              <a:t>Roles and responsibilities in the Act</a:t>
            </a:r>
          </a:p>
        </p:txBody>
      </p:sp>
      <p:pic>
        <p:nvPicPr>
          <p:cNvPr id="5" name="Picture 4">
            <a:extLst>
              <a:ext uri="{FF2B5EF4-FFF2-40B4-BE49-F238E27FC236}">
                <a16:creationId xmlns:a16="http://schemas.microsoft.com/office/drawing/2014/main" id="{5842D701-DA88-2B8D-0845-DC446567FE9A}"/>
              </a:ext>
            </a:extLst>
          </p:cNvPr>
          <p:cNvPicPr>
            <a:picLocks noChangeAspect="1"/>
          </p:cNvPicPr>
          <p:nvPr/>
        </p:nvPicPr>
        <p:blipFill>
          <a:blip r:embed="rId2"/>
          <a:stretch>
            <a:fillRect/>
          </a:stretch>
        </p:blipFill>
        <p:spPr>
          <a:xfrm rot="16200000">
            <a:off x="-1181176" y="2900248"/>
            <a:ext cx="5258050" cy="2017872"/>
          </a:xfrm>
          <a:prstGeom prst="rect">
            <a:avLst/>
          </a:prstGeom>
        </p:spPr>
      </p:pic>
      <p:sp>
        <p:nvSpPr>
          <p:cNvPr id="6" name="Speech Bubble: Rectangle 5">
            <a:extLst>
              <a:ext uri="{FF2B5EF4-FFF2-40B4-BE49-F238E27FC236}">
                <a16:creationId xmlns:a16="http://schemas.microsoft.com/office/drawing/2014/main" id="{2D2965C8-8569-E2C4-DD28-2CEF96C18461}"/>
              </a:ext>
            </a:extLst>
          </p:cNvPr>
          <p:cNvSpPr/>
          <p:nvPr/>
        </p:nvSpPr>
        <p:spPr>
          <a:xfrm>
            <a:off x="3008376" y="5066114"/>
            <a:ext cx="2683818" cy="926209"/>
          </a:xfrm>
          <a:prstGeom prst="wedgeRectCallout">
            <a:avLst>
              <a:gd name="adj1" fmla="val -72449"/>
              <a:gd name="adj2" fmla="val -8339"/>
            </a:avLst>
          </a:prstGeom>
          <a:solidFill>
            <a:srgbClr val="001E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a:solidFill>
                  <a:schemeClr val="bg1"/>
                </a:solidFill>
              </a:rPr>
              <a:t>Responsible for </a:t>
            </a:r>
            <a:r>
              <a:rPr lang="en-ZA" b="1">
                <a:solidFill>
                  <a:schemeClr val="bg1"/>
                </a:solidFill>
              </a:rPr>
              <a:t>on-the-ground action and service delivery</a:t>
            </a:r>
          </a:p>
        </p:txBody>
      </p:sp>
      <p:sp>
        <p:nvSpPr>
          <p:cNvPr id="7" name="Speech Bubble: Rectangle 6">
            <a:extLst>
              <a:ext uri="{FF2B5EF4-FFF2-40B4-BE49-F238E27FC236}">
                <a16:creationId xmlns:a16="http://schemas.microsoft.com/office/drawing/2014/main" id="{D4BA02F2-ADC1-C8BB-6971-64251E4B0927}"/>
              </a:ext>
            </a:extLst>
          </p:cNvPr>
          <p:cNvSpPr/>
          <p:nvPr/>
        </p:nvSpPr>
        <p:spPr>
          <a:xfrm>
            <a:off x="3008376" y="3241298"/>
            <a:ext cx="2653406" cy="1245626"/>
          </a:xfrm>
          <a:prstGeom prst="wedgeRectCallout">
            <a:avLst>
              <a:gd name="adj1" fmla="val -72685"/>
              <a:gd name="adj2" fmla="val -6437"/>
            </a:avLst>
          </a:prstGeom>
          <a:solidFill>
            <a:srgbClr val="001E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rPr>
              <a:t>Adapt national policies to regional contexts </a:t>
            </a:r>
            <a:r>
              <a:rPr lang="en-ZA">
                <a:solidFill>
                  <a:schemeClr val="bg1"/>
                </a:solidFill>
              </a:rPr>
              <a:t>and </a:t>
            </a:r>
            <a:r>
              <a:rPr lang="en-ZA" b="1">
                <a:solidFill>
                  <a:schemeClr val="bg1"/>
                </a:solidFill>
              </a:rPr>
              <a:t>ensure coordination</a:t>
            </a:r>
            <a:r>
              <a:rPr lang="en-ZA">
                <a:solidFill>
                  <a:schemeClr val="bg1"/>
                </a:solidFill>
              </a:rPr>
              <a:t> within their areas</a:t>
            </a:r>
            <a:endParaRPr lang="en-ZA" b="1">
              <a:solidFill>
                <a:schemeClr val="bg1"/>
              </a:solidFill>
            </a:endParaRPr>
          </a:p>
        </p:txBody>
      </p:sp>
      <p:sp>
        <p:nvSpPr>
          <p:cNvPr id="8" name="Speech Bubble: Rectangle 7">
            <a:extLst>
              <a:ext uri="{FF2B5EF4-FFF2-40B4-BE49-F238E27FC236}">
                <a16:creationId xmlns:a16="http://schemas.microsoft.com/office/drawing/2014/main" id="{A3935F3D-53C0-39F9-B49E-F4DF434E0ACA}"/>
              </a:ext>
            </a:extLst>
          </p:cNvPr>
          <p:cNvSpPr/>
          <p:nvPr/>
        </p:nvSpPr>
        <p:spPr>
          <a:xfrm>
            <a:off x="3038788" y="1829543"/>
            <a:ext cx="2653406" cy="926209"/>
          </a:xfrm>
          <a:prstGeom prst="wedgeRectCallout">
            <a:avLst>
              <a:gd name="adj1" fmla="val -74752"/>
              <a:gd name="adj2" fmla="val -6269"/>
            </a:avLst>
          </a:prstGeom>
          <a:solidFill>
            <a:srgbClr val="001E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a:solidFill>
                  <a:schemeClr val="bg1"/>
                </a:solidFill>
              </a:rPr>
              <a:t>Sets the </a:t>
            </a:r>
            <a:r>
              <a:rPr lang="en-ZA" b="1">
                <a:solidFill>
                  <a:schemeClr val="bg1"/>
                </a:solidFill>
              </a:rPr>
              <a:t>direction, standards and rules </a:t>
            </a:r>
            <a:r>
              <a:rPr lang="en-ZA">
                <a:solidFill>
                  <a:schemeClr val="bg1"/>
                </a:solidFill>
              </a:rPr>
              <a:t>for climate action</a:t>
            </a:r>
            <a:endParaRPr lang="en-ZA" b="1">
              <a:solidFill>
                <a:schemeClr val="bg1"/>
              </a:solidFill>
            </a:endParaRPr>
          </a:p>
        </p:txBody>
      </p:sp>
      <p:pic>
        <p:nvPicPr>
          <p:cNvPr id="9" name="Content Placeholder 8">
            <a:extLst>
              <a:ext uri="{FF2B5EF4-FFF2-40B4-BE49-F238E27FC236}">
                <a16:creationId xmlns:a16="http://schemas.microsoft.com/office/drawing/2014/main" id="{729BDC0B-20C2-82CA-821B-D5FD8CCA8182}"/>
              </a:ext>
            </a:extLst>
          </p:cNvPr>
          <p:cNvPicPr>
            <a:picLocks noGrp="1" noChangeAspect="1"/>
          </p:cNvPicPr>
          <p:nvPr>
            <p:ph sz="quarter" idx="15"/>
          </p:nvPr>
        </p:nvPicPr>
        <p:blipFill>
          <a:blip r:embed="rId3"/>
          <a:srcRect l="6716" t="13131" r="7397" b="6218"/>
          <a:stretch>
            <a:fillRect/>
          </a:stretch>
        </p:blipFill>
        <p:spPr>
          <a:xfrm>
            <a:off x="6379464" y="1346525"/>
            <a:ext cx="5599176" cy="4056968"/>
          </a:xfrm>
          <a:prstGeom prst="rect">
            <a:avLst/>
          </a:prstGeom>
        </p:spPr>
      </p:pic>
    </p:spTree>
    <p:extLst>
      <p:ext uri="{BB962C8B-B14F-4D97-AF65-F5344CB8AC3E}">
        <p14:creationId xmlns:p14="http://schemas.microsoft.com/office/powerpoint/2010/main" val="4274928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AEBB1-B1F7-CE18-958A-AD04852B28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8ECC09-70CD-50AA-49A0-6599A7AE3488}"/>
              </a:ext>
            </a:extLst>
          </p:cNvPr>
          <p:cNvSpPr>
            <a:spLocks noGrp="1"/>
          </p:cNvSpPr>
          <p:nvPr>
            <p:ph type="body" sz="quarter" idx="11"/>
          </p:nvPr>
        </p:nvSpPr>
        <p:spPr/>
        <p:txBody>
          <a:bodyPr/>
          <a:lstStyle/>
          <a:p>
            <a:r>
              <a:rPr lang="en-ZA"/>
              <a:t>Cooperative governance</a:t>
            </a:r>
          </a:p>
        </p:txBody>
      </p:sp>
      <p:pic>
        <p:nvPicPr>
          <p:cNvPr id="5" name="Picture 4">
            <a:extLst>
              <a:ext uri="{FF2B5EF4-FFF2-40B4-BE49-F238E27FC236}">
                <a16:creationId xmlns:a16="http://schemas.microsoft.com/office/drawing/2014/main" id="{474337A7-0150-2A75-7E9D-27344B568A63}"/>
              </a:ext>
            </a:extLst>
          </p:cNvPr>
          <p:cNvPicPr>
            <a:picLocks noChangeAspect="1"/>
          </p:cNvPicPr>
          <p:nvPr/>
        </p:nvPicPr>
        <p:blipFill>
          <a:blip r:embed="rId2"/>
          <a:stretch>
            <a:fillRect/>
          </a:stretch>
        </p:blipFill>
        <p:spPr>
          <a:xfrm rot="16200000">
            <a:off x="-1181176" y="2900248"/>
            <a:ext cx="5258050" cy="2017872"/>
          </a:xfrm>
          <a:prstGeom prst="rect">
            <a:avLst/>
          </a:prstGeom>
        </p:spPr>
      </p:pic>
      <p:sp>
        <p:nvSpPr>
          <p:cNvPr id="2" name="Arrow: Down 1">
            <a:extLst>
              <a:ext uri="{FF2B5EF4-FFF2-40B4-BE49-F238E27FC236}">
                <a16:creationId xmlns:a16="http://schemas.microsoft.com/office/drawing/2014/main" id="{3A4DDDC0-75D7-F26B-AC4E-8BCD807E88AE}"/>
              </a:ext>
            </a:extLst>
          </p:cNvPr>
          <p:cNvSpPr/>
          <p:nvPr/>
        </p:nvSpPr>
        <p:spPr>
          <a:xfrm>
            <a:off x="2636521" y="1600200"/>
            <a:ext cx="2383536" cy="4708526"/>
          </a:xfrm>
          <a:prstGeom prst="downArrow">
            <a:avLst/>
          </a:prstGeom>
          <a:solidFill>
            <a:srgbClr val="001E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bg1"/>
                </a:solidFill>
              </a:rPr>
              <a:t>Mandatory cooperation across all levels of government</a:t>
            </a:r>
          </a:p>
        </p:txBody>
      </p:sp>
      <p:sp>
        <p:nvSpPr>
          <p:cNvPr id="3" name="Flowchart: Process 2">
            <a:extLst>
              <a:ext uri="{FF2B5EF4-FFF2-40B4-BE49-F238E27FC236}">
                <a16:creationId xmlns:a16="http://schemas.microsoft.com/office/drawing/2014/main" id="{09910F2A-DF90-9E1A-023E-8497257FE8A7}"/>
              </a:ext>
            </a:extLst>
          </p:cNvPr>
          <p:cNvSpPr/>
          <p:nvPr/>
        </p:nvSpPr>
        <p:spPr>
          <a:xfrm>
            <a:off x="4695394" y="914716"/>
            <a:ext cx="3160679" cy="2450592"/>
          </a:xfrm>
          <a:prstGeom prst="flowChartProcess">
            <a:avLst/>
          </a:prstGeom>
          <a:solidFill>
            <a:srgbClr val="DC42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ZA">
                <a:solidFill>
                  <a:schemeClr val="bg1"/>
                </a:solidFill>
              </a:rPr>
              <a:t>Policies and plans must be </a:t>
            </a:r>
            <a:r>
              <a:rPr lang="en-ZA" b="1">
                <a:solidFill>
                  <a:schemeClr val="bg1"/>
                </a:solidFill>
              </a:rPr>
              <a:t>aligned vertically</a:t>
            </a:r>
          </a:p>
          <a:p>
            <a:pPr marL="285750" indent="-285750" algn="ctr">
              <a:buFont typeface="Arial" panose="020B0604020202020204" pitchFamily="34" charset="0"/>
              <a:buChar char="•"/>
            </a:pPr>
            <a:endParaRPr lang="en-ZA" b="1">
              <a:solidFill>
                <a:schemeClr val="bg1"/>
              </a:solidFill>
            </a:endParaRPr>
          </a:p>
          <a:p>
            <a:pPr marL="285750" indent="-285750" algn="ctr">
              <a:buFont typeface="Arial" panose="020B0604020202020204" pitchFamily="34" charset="0"/>
              <a:buChar char="•"/>
            </a:pPr>
            <a:r>
              <a:rPr lang="en-ZA">
                <a:solidFill>
                  <a:schemeClr val="bg1"/>
                </a:solidFill>
              </a:rPr>
              <a:t>Climate action is a </a:t>
            </a:r>
            <a:r>
              <a:rPr lang="en-ZA" b="1">
                <a:solidFill>
                  <a:schemeClr val="bg1"/>
                </a:solidFill>
              </a:rPr>
              <a:t>shared responsibility</a:t>
            </a:r>
          </a:p>
          <a:p>
            <a:pPr marL="285750" indent="-285750" algn="ctr">
              <a:buFont typeface="Arial" panose="020B0604020202020204" pitchFamily="34" charset="0"/>
              <a:buChar char="•"/>
            </a:pPr>
            <a:endParaRPr lang="en-ZA" b="1">
              <a:solidFill>
                <a:schemeClr val="bg1"/>
              </a:solidFill>
            </a:endParaRPr>
          </a:p>
          <a:p>
            <a:pPr marL="285750" indent="-285750" algn="ctr">
              <a:buFont typeface="Arial" panose="020B0604020202020204" pitchFamily="34" charset="0"/>
              <a:buChar char="•"/>
            </a:pPr>
            <a:r>
              <a:rPr lang="en-ZA">
                <a:solidFill>
                  <a:schemeClr val="bg1"/>
                </a:solidFill>
              </a:rPr>
              <a:t>Each level must </a:t>
            </a:r>
            <a:r>
              <a:rPr lang="en-ZA" b="1">
                <a:solidFill>
                  <a:schemeClr val="bg1"/>
                </a:solidFill>
              </a:rPr>
              <a:t>support and coordinate</a:t>
            </a:r>
            <a:r>
              <a:rPr lang="en-ZA">
                <a:solidFill>
                  <a:schemeClr val="bg1"/>
                </a:solidFill>
              </a:rPr>
              <a:t> with the others</a:t>
            </a:r>
          </a:p>
        </p:txBody>
      </p:sp>
      <p:pic>
        <p:nvPicPr>
          <p:cNvPr id="12" name="Content Placeholder 11">
            <a:extLst>
              <a:ext uri="{FF2B5EF4-FFF2-40B4-BE49-F238E27FC236}">
                <a16:creationId xmlns:a16="http://schemas.microsoft.com/office/drawing/2014/main" id="{543D6A59-8E54-D986-AEE3-CEC98AFDD129}"/>
              </a:ext>
            </a:extLst>
          </p:cNvPr>
          <p:cNvPicPr>
            <a:picLocks noGrp="1" noChangeAspect="1"/>
          </p:cNvPicPr>
          <p:nvPr>
            <p:ph sz="quarter" idx="15"/>
          </p:nvPr>
        </p:nvPicPr>
        <p:blipFill>
          <a:blip r:embed="rId3"/>
          <a:srcRect t="7615" b="7647"/>
          <a:stretch>
            <a:fillRect/>
          </a:stretch>
        </p:blipFill>
        <p:spPr>
          <a:xfrm>
            <a:off x="6239157" y="3602736"/>
            <a:ext cx="5848981" cy="2788920"/>
          </a:xfrm>
          <a:prstGeom prst="rect">
            <a:avLst/>
          </a:prstGeom>
        </p:spPr>
      </p:pic>
      <p:pic>
        <p:nvPicPr>
          <p:cNvPr id="13" name="Picture 12" descr="Colleagues huddle">
            <a:extLst>
              <a:ext uri="{FF2B5EF4-FFF2-40B4-BE49-F238E27FC236}">
                <a16:creationId xmlns:a16="http://schemas.microsoft.com/office/drawing/2014/main" id="{8FA738D5-82EA-0CD2-6BAF-F9F1250B76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1115187"/>
            <a:ext cx="3048000" cy="2032000"/>
          </a:xfrm>
          <a:prstGeom prst="rect">
            <a:avLst/>
          </a:prstGeom>
        </p:spPr>
      </p:pic>
    </p:spTree>
    <p:extLst>
      <p:ext uri="{BB962C8B-B14F-4D97-AF65-F5344CB8AC3E}">
        <p14:creationId xmlns:p14="http://schemas.microsoft.com/office/powerpoint/2010/main" val="278477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2DEE9448-66A6-041D-CD25-F14F3317C0EF}"/>
              </a:ext>
            </a:extLst>
          </p:cNvPr>
          <p:cNvPicPr>
            <a:picLocks noGrp="1" noChangeAspect="1"/>
          </p:cNvPicPr>
          <p:nvPr>
            <p:ph type="pic" sz="quarter" idx="14"/>
          </p:nvPr>
        </p:nvPicPr>
        <p:blipFill>
          <a:blip r:embed="rId2"/>
          <a:srcRect/>
          <a:stretch/>
        </p:blipFill>
        <p:spPr>
          <a:prstGeom prst="ellipse">
            <a:avLst/>
          </a:prstGeom>
          <a:ln w="28575">
            <a:solidFill>
              <a:srgbClr val="001E62"/>
            </a:solidFill>
          </a:ln>
        </p:spPr>
      </p:pic>
      <p:sp>
        <p:nvSpPr>
          <p:cNvPr id="6" name="Text Placeholder 5">
            <a:extLst>
              <a:ext uri="{FF2B5EF4-FFF2-40B4-BE49-F238E27FC236}">
                <a16:creationId xmlns:a16="http://schemas.microsoft.com/office/drawing/2014/main" id="{277AE548-4F41-9438-81CD-4C04BA08F54D}"/>
              </a:ext>
            </a:extLst>
          </p:cNvPr>
          <p:cNvSpPr>
            <a:spLocks noGrp="1"/>
          </p:cNvSpPr>
          <p:nvPr>
            <p:ph type="body" sz="quarter" idx="15"/>
          </p:nvPr>
        </p:nvSpPr>
        <p:spPr>
          <a:xfrm>
            <a:off x="516579" y="3783387"/>
            <a:ext cx="3137917" cy="559633"/>
          </a:xfrm>
        </p:spPr>
        <p:txBody>
          <a:bodyPr>
            <a:normAutofit/>
          </a:bodyPr>
          <a:lstStyle/>
          <a:p>
            <a:r>
              <a:rPr lang="en-ZA"/>
              <a:t>1: INTERPRETATION AND PRINCIPLES</a:t>
            </a:r>
          </a:p>
        </p:txBody>
      </p:sp>
      <p:sp>
        <p:nvSpPr>
          <p:cNvPr id="7" name="Text Placeholder 6">
            <a:extLst>
              <a:ext uri="{FF2B5EF4-FFF2-40B4-BE49-F238E27FC236}">
                <a16:creationId xmlns:a16="http://schemas.microsoft.com/office/drawing/2014/main" id="{7D504710-0B4D-2582-713A-023006E53A21}"/>
              </a:ext>
            </a:extLst>
          </p:cNvPr>
          <p:cNvSpPr>
            <a:spLocks noGrp="1"/>
          </p:cNvSpPr>
          <p:nvPr>
            <p:ph type="body" sz="quarter" idx="16"/>
          </p:nvPr>
        </p:nvSpPr>
        <p:spPr>
          <a:xfrm>
            <a:off x="515937" y="4501097"/>
            <a:ext cx="3139200" cy="1807628"/>
          </a:xfrm>
        </p:spPr>
        <p:txBody>
          <a:bodyPr/>
          <a:lstStyle/>
          <a:p>
            <a:pPr marL="285750" lvl="0" indent="-285750">
              <a:buFont typeface="Arial" panose="020B0604020202020204" pitchFamily="34" charset="0"/>
              <a:buChar char="•"/>
            </a:pPr>
            <a:r>
              <a:rPr lang="en-ZA" sz="1800"/>
              <a:t>Definitions</a:t>
            </a:r>
          </a:p>
          <a:p>
            <a:pPr marL="285750" lvl="0" indent="-285750">
              <a:buFont typeface="Arial" panose="020B0604020202020204" pitchFamily="34" charset="0"/>
              <a:buChar char="•"/>
            </a:pPr>
            <a:r>
              <a:rPr lang="en-ZA" sz="1800"/>
              <a:t>Objectives</a:t>
            </a:r>
          </a:p>
          <a:p>
            <a:pPr marL="285750" lvl="0" indent="-285750">
              <a:buFont typeface="Arial" panose="020B0604020202020204" pitchFamily="34" charset="0"/>
              <a:buChar char="•"/>
            </a:pPr>
            <a:r>
              <a:rPr lang="en-ZA" sz="1800"/>
              <a:t>Principles</a:t>
            </a:r>
          </a:p>
          <a:p>
            <a:endParaRPr lang="en-ZA"/>
          </a:p>
        </p:txBody>
      </p:sp>
      <p:pic>
        <p:nvPicPr>
          <p:cNvPr id="18" name="Picture Placeholder 17">
            <a:extLst>
              <a:ext uri="{FF2B5EF4-FFF2-40B4-BE49-F238E27FC236}">
                <a16:creationId xmlns:a16="http://schemas.microsoft.com/office/drawing/2014/main" id="{5FF27239-1170-D7E2-5CCF-FD269E358939}"/>
              </a:ext>
            </a:extLst>
          </p:cNvPr>
          <p:cNvPicPr>
            <a:picLocks noGrp="1" noChangeAspect="1"/>
          </p:cNvPicPr>
          <p:nvPr>
            <p:ph type="pic" sz="quarter" idx="17"/>
          </p:nvPr>
        </p:nvPicPr>
        <p:blipFill>
          <a:blip r:embed="rId3"/>
          <a:srcRect l="41" r="41"/>
          <a:stretch/>
        </p:blipFill>
        <p:spPr>
          <a:prstGeom prst="ellipse">
            <a:avLst/>
          </a:prstGeom>
          <a:ln w="28575">
            <a:solidFill>
              <a:srgbClr val="001E62"/>
            </a:solidFill>
          </a:ln>
        </p:spPr>
      </p:pic>
      <p:sp>
        <p:nvSpPr>
          <p:cNvPr id="9" name="Text Placeholder 8">
            <a:extLst>
              <a:ext uri="{FF2B5EF4-FFF2-40B4-BE49-F238E27FC236}">
                <a16:creationId xmlns:a16="http://schemas.microsoft.com/office/drawing/2014/main" id="{820A914F-2C5B-0A86-6578-655E88C44C7B}"/>
              </a:ext>
            </a:extLst>
          </p:cNvPr>
          <p:cNvSpPr>
            <a:spLocks noGrp="1"/>
          </p:cNvSpPr>
          <p:nvPr>
            <p:ph type="body" sz="quarter" idx="18"/>
          </p:nvPr>
        </p:nvSpPr>
        <p:spPr>
          <a:xfrm>
            <a:off x="4526546" y="3784255"/>
            <a:ext cx="3139200" cy="559145"/>
          </a:xfrm>
        </p:spPr>
        <p:txBody>
          <a:bodyPr/>
          <a:lstStyle/>
          <a:p>
            <a:r>
              <a:rPr lang="en-ZA"/>
              <a:t>2: POLICY AND INSTITUTIONS</a:t>
            </a:r>
          </a:p>
        </p:txBody>
      </p:sp>
      <p:sp>
        <p:nvSpPr>
          <p:cNvPr id="13" name="Text Placeholder 12">
            <a:extLst>
              <a:ext uri="{FF2B5EF4-FFF2-40B4-BE49-F238E27FC236}">
                <a16:creationId xmlns:a16="http://schemas.microsoft.com/office/drawing/2014/main" id="{9B2C7618-E3FC-2BE8-A8AE-77FBB9C0CDF4}"/>
              </a:ext>
            </a:extLst>
          </p:cNvPr>
          <p:cNvSpPr>
            <a:spLocks noGrp="1"/>
          </p:cNvSpPr>
          <p:nvPr>
            <p:ph type="body" sz="quarter" idx="23"/>
          </p:nvPr>
        </p:nvSpPr>
        <p:spPr>
          <a:xfrm>
            <a:off x="4526546" y="4434839"/>
            <a:ext cx="3139200" cy="1873885"/>
          </a:xfrm>
        </p:spPr>
        <p:txBody>
          <a:bodyPr/>
          <a:lstStyle/>
          <a:p>
            <a:pPr marL="285750" lvl="0" indent="-285750" defTabSz="844550">
              <a:spcBef>
                <a:spcPct val="0"/>
              </a:spcBef>
              <a:spcAft>
                <a:spcPct val="15000"/>
              </a:spcAft>
              <a:buFont typeface="Arial" panose="020B0604020202020204" pitchFamily="34" charset="0"/>
              <a:buChar char="•"/>
            </a:pPr>
            <a:r>
              <a:rPr lang="en-ZA" sz="1800"/>
              <a:t>Policy alignment</a:t>
            </a:r>
          </a:p>
          <a:p>
            <a:pPr marL="285750" lvl="0" indent="-285750" defTabSz="844550">
              <a:spcBef>
                <a:spcPct val="0"/>
              </a:spcBef>
              <a:spcAft>
                <a:spcPct val="15000"/>
              </a:spcAft>
              <a:buFont typeface="Arial" panose="020B0604020202020204" pitchFamily="34" charset="0"/>
              <a:buChar char="•"/>
            </a:pPr>
            <a:r>
              <a:rPr lang="en-ZA" sz="1800"/>
              <a:t>Govt coordination</a:t>
            </a:r>
          </a:p>
          <a:p>
            <a:pPr marL="285750" lvl="0" indent="-285750" defTabSz="844550">
              <a:spcBef>
                <a:spcPct val="0"/>
              </a:spcBef>
              <a:spcAft>
                <a:spcPct val="15000"/>
              </a:spcAft>
              <a:buFont typeface="Arial" panose="020B0604020202020204" pitchFamily="34" charset="0"/>
              <a:buChar char="•"/>
            </a:pPr>
            <a:r>
              <a:rPr lang="en-ZA" sz="1800"/>
              <a:t>Institutions</a:t>
            </a:r>
          </a:p>
          <a:p>
            <a:endParaRPr lang="en-ZA"/>
          </a:p>
        </p:txBody>
      </p:sp>
      <p:sp>
        <p:nvSpPr>
          <p:cNvPr id="4" name="Text Placeholder 3">
            <a:extLst>
              <a:ext uri="{FF2B5EF4-FFF2-40B4-BE49-F238E27FC236}">
                <a16:creationId xmlns:a16="http://schemas.microsoft.com/office/drawing/2014/main" id="{D6FB9336-FB27-5474-9FFB-3DF26FEBFDEC}"/>
              </a:ext>
            </a:extLst>
          </p:cNvPr>
          <p:cNvSpPr>
            <a:spLocks noGrp="1"/>
          </p:cNvSpPr>
          <p:nvPr>
            <p:ph type="body" sz="quarter" idx="11"/>
          </p:nvPr>
        </p:nvSpPr>
        <p:spPr/>
        <p:txBody>
          <a:bodyPr/>
          <a:lstStyle/>
          <a:p>
            <a:r>
              <a:rPr lang="en-ZA"/>
              <a:t>Structure of the Act</a:t>
            </a:r>
          </a:p>
        </p:txBody>
      </p:sp>
      <p:sp>
        <p:nvSpPr>
          <p:cNvPr id="14" name="Text Placeholder 13">
            <a:extLst>
              <a:ext uri="{FF2B5EF4-FFF2-40B4-BE49-F238E27FC236}">
                <a16:creationId xmlns:a16="http://schemas.microsoft.com/office/drawing/2014/main" id="{F91F63BA-C5FD-081C-9F9D-8137651ABAF5}"/>
              </a:ext>
            </a:extLst>
          </p:cNvPr>
          <p:cNvSpPr>
            <a:spLocks noGrp="1"/>
          </p:cNvSpPr>
          <p:nvPr>
            <p:ph type="body" sz="quarter" idx="24"/>
          </p:nvPr>
        </p:nvSpPr>
        <p:spPr/>
        <p:txBody>
          <a:bodyPr/>
          <a:lstStyle/>
          <a:p>
            <a:r>
              <a:rPr lang="en-ZA"/>
              <a:t>Foundation layer</a:t>
            </a:r>
          </a:p>
        </p:txBody>
      </p:sp>
    </p:spTree>
    <p:extLst>
      <p:ext uri="{BB962C8B-B14F-4D97-AF65-F5344CB8AC3E}">
        <p14:creationId xmlns:p14="http://schemas.microsoft.com/office/powerpoint/2010/main" val="1445802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58CA2-A622-540C-088C-A90FE3B2A4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E4860B-B108-5334-B4FD-217D4EE9A81B}"/>
              </a:ext>
            </a:extLst>
          </p:cNvPr>
          <p:cNvSpPr>
            <a:spLocks noGrp="1"/>
          </p:cNvSpPr>
          <p:nvPr>
            <p:ph type="body" sz="quarter" idx="15"/>
          </p:nvPr>
        </p:nvSpPr>
        <p:spPr>
          <a:xfrm>
            <a:off x="4530795" y="3783387"/>
            <a:ext cx="3137917" cy="483908"/>
          </a:xfrm>
        </p:spPr>
        <p:txBody>
          <a:bodyPr>
            <a:normAutofit/>
          </a:bodyPr>
          <a:lstStyle/>
          <a:p>
            <a:r>
              <a:rPr lang="en-ZA"/>
              <a:t>3: PROVINCES AND LOCAL</a:t>
            </a:r>
          </a:p>
        </p:txBody>
      </p:sp>
      <p:sp>
        <p:nvSpPr>
          <p:cNvPr id="7" name="Text Placeholder 6">
            <a:extLst>
              <a:ext uri="{FF2B5EF4-FFF2-40B4-BE49-F238E27FC236}">
                <a16:creationId xmlns:a16="http://schemas.microsoft.com/office/drawing/2014/main" id="{B71A642C-1093-656E-42DF-5A314D02DBC0}"/>
              </a:ext>
            </a:extLst>
          </p:cNvPr>
          <p:cNvSpPr>
            <a:spLocks noGrp="1"/>
          </p:cNvSpPr>
          <p:nvPr>
            <p:ph type="body" sz="quarter" idx="16"/>
          </p:nvPr>
        </p:nvSpPr>
        <p:spPr>
          <a:xfrm>
            <a:off x="4530153" y="4425371"/>
            <a:ext cx="3139200" cy="1883353"/>
          </a:xfrm>
        </p:spPr>
        <p:txBody>
          <a:bodyPr/>
          <a:lstStyle/>
          <a:p>
            <a:pPr marL="285750" lvl="0" indent="-285750">
              <a:buFont typeface="Arial" panose="020B0604020202020204" pitchFamily="34" charset="0"/>
              <a:buChar char="•"/>
            </a:pPr>
            <a:r>
              <a:rPr lang="en-ZA" sz="1800"/>
              <a:t>Risk assessments</a:t>
            </a:r>
          </a:p>
          <a:p>
            <a:pPr marL="285750" lvl="0" indent="-285750">
              <a:buFont typeface="Arial" panose="020B0604020202020204" pitchFamily="34" charset="0"/>
              <a:buChar char="•"/>
            </a:pPr>
            <a:r>
              <a:rPr lang="en-ZA" sz="1800"/>
              <a:t>Climate plans</a:t>
            </a:r>
          </a:p>
          <a:p>
            <a:pPr marL="285750" lvl="0" indent="-285750">
              <a:buFont typeface="Arial" panose="020B0604020202020204" pitchFamily="34" charset="0"/>
              <a:buChar char="•"/>
            </a:pPr>
            <a:r>
              <a:rPr lang="en-ZA" sz="1800"/>
              <a:t>Local response</a:t>
            </a:r>
          </a:p>
          <a:p>
            <a:endParaRPr lang="en-ZA"/>
          </a:p>
        </p:txBody>
      </p:sp>
      <p:sp>
        <p:nvSpPr>
          <p:cNvPr id="4" name="Text Placeholder 3">
            <a:extLst>
              <a:ext uri="{FF2B5EF4-FFF2-40B4-BE49-F238E27FC236}">
                <a16:creationId xmlns:a16="http://schemas.microsoft.com/office/drawing/2014/main" id="{778B56F7-5E37-F4DF-26E5-7B20FD1DD01C}"/>
              </a:ext>
            </a:extLst>
          </p:cNvPr>
          <p:cNvSpPr>
            <a:spLocks noGrp="1"/>
          </p:cNvSpPr>
          <p:nvPr>
            <p:ph type="body" sz="quarter" idx="11"/>
          </p:nvPr>
        </p:nvSpPr>
        <p:spPr/>
        <p:txBody>
          <a:bodyPr/>
          <a:lstStyle/>
          <a:p>
            <a:r>
              <a:rPr lang="en-ZA"/>
              <a:t>Structure of the Act</a:t>
            </a:r>
          </a:p>
        </p:txBody>
      </p:sp>
      <p:sp>
        <p:nvSpPr>
          <p:cNvPr id="14" name="Text Placeholder 13">
            <a:extLst>
              <a:ext uri="{FF2B5EF4-FFF2-40B4-BE49-F238E27FC236}">
                <a16:creationId xmlns:a16="http://schemas.microsoft.com/office/drawing/2014/main" id="{D9DFC785-C4B8-5A6A-1F68-E10DE982C872}"/>
              </a:ext>
            </a:extLst>
          </p:cNvPr>
          <p:cNvSpPr>
            <a:spLocks noGrp="1"/>
          </p:cNvSpPr>
          <p:nvPr>
            <p:ph type="body" sz="quarter" idx="24"/>
          </p:nvPr>
        </p:nvSpPr>
        <p:spPr/>
        <p:txBody>
          <a:bodyPr/>
          <a:lstStyle/>
          <a:p>
            <a:r>
              <a:rPr lang="en-ZA"/>
              <a:t>Government Action</a:t>
            </a:r>
          </a:p>
        </p:txBody>
      </p:sp>
      <p:pic>
        <p:nvPicPr>
          <p:cNvPr id="11" name="Picture Placeholder 10">
            <a:extLst>
              <a:ext uri="{FF2B5EF4-FFF2-40B4-BE49-F238E27FC236}">
                <a16:creationId xmlns:a16="http://schemas.microsoft.com/office/drawing/2014/main" id="{1BA1D2E9-5699-14F9-A52F-592304764F86}"/>
              </a:ext>
            </a:extLst>
          </p:cNvPr>
          <p:cNvPicPr>
            <a:picLocks noGrp="1" noChangeAspect="1"/>
          </p:cNvPicPr>
          <p:nvPr>
            <p:ph type="pic" sz="quarter" idx="14"/>
          </p:nvPr>
        </p:nvPicPr>
        <p:blipFill>
          <a:blip r:embed="rId2"/>
          <a:srcRect/>
          <a:stretch/>
        </p:blipFill>
        <p:spPr>
          <a:xfrm>
            <a:off x="5127753" y="1681310"/>
            <a:ext cx="1944000" cy="1944000"/>
          </a:xfrm>
          <a:prstGeom prst="ellipse">
            <a:avLst/>
          </a:prstGeom>
          <a:ln w="28575">
            <a:solidFill>
              <a:srgbClr val="001E62"/>
            </a:solidFill>
          </a:ln>
        </p:spPr>
      </p:pic>
      <p:sp>
        <p:nvSpPr>
          <p:cNvPr id="22" name="Rectangle: Rounded Corners 21">
            <a:extLst>
              <a:ext uri="{FF2B5EF4-FFF2-40B4-BE49-F238E27FC236}">
                <a16:creationId xmlns:a16="http://schemas.microsoft.com/office/drawing/2014/main" id="{7E8CCFB1-8399-BE2E-0CA5-6D5E2251A1EA}"/>
              </a:ext>
            </a:extLst>
          </p:cNvPr>
          <p:cNvSpPr/>
          <p:nvPr/>
        </p:nvSpPr>
        <p:spPr>
          <a:xfrm>
            <a:off x="9426638" y="4754880"/>
            <a:ext cx="2249424" cy="1709928"/>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a:t>Will come back to this later as this is the important chapter in terms of this session</a:t>
            </a:r>
          </a:p>
        </p:txBody>
      </p:sp>
    </p:spTree>
    <p:extLst>
      <p:ext uri="{BB962C8B-B14F-4D97-AF65-F5344CB8AC3E}">
        <p14:creationId xmlns:p14="http://schemas.microsoft.com/office/powerpoint/2010/main" val="265314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A7FA3-4E73-1B0E-F7A0-88CE92B9EE9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8E8144E-C58F-1AFB-B4A5-3FE9C0C69155}"/>
              </a:ext>
            </a:extLst>
          </p:cNvPr>
          <p:cNvSpPr>
            <a:spLocks noGrp="1"/>
          </p:cNvSpPr>
          <p:nvPr>
            <p:ph type="body" sz="quarter" idx="15"/>
          </p:nvPr>
        </p:nvSpPr>
        <p:spPr>
          <a:xfrm>
            <a:off x="516579" y="3783387"/>
            <a:ext cx="3137917" cy="559633"/>
          </a:xfrm>
        </p:spPr>
        <p:txBody>
          <a:bodyPr>
            <a:normAutofit/>
          </a:bodyPr>
          <a:lstStyle/>
          <a:p>
            <a:r>
              <a:rPr lang="en-ZA"/>
              <a:t>4: ADAPTATION</a:t>
            </a:r>
          </a:p>
        </p:txBody>
      </p:sp>
      <p:sp>
        <p:nvSpPr>
          <p:cNvPr id="7" name="Text Placeholder 6">
            <a:extLst>
              <a:ext uri="{FF2B5EF4-FFF2-40B4-BE49-F238E27FC236}">
                <a16:creationId xmlns:a16="http://schemas.microsoft.com/office/drawing/2014/main" id="{0A5F82C9-BD95-1CE8-1AD6-17FD53B93383}"/>
              </a:ext>
            </a:extLst>
          </p:cNvPr>
          <p:cNvSpPr>
            <a:spLocks noGrp="1"/>
          </p:cNvSpPr>
          <p:nvPr>
            <p:ph type="body" sz="quarter" idx="16"/>
          </p:nvPr>
        </p:nvSpPr>
        <p:spPr>
          <a:xfrm>
            <a:off x="515937" y="4501097"/>
            <a:ext cx="3139200" cy="1807628"/>
          </a:xfrm>
        </p:spPr>
        <p:txBody>
          <a:bodyPr/>
          <a:lstStyle/>
          <a:p>
            <a:pPr marL="285750" lvl="0" indent="-285750">
              <a:buFont typeface="Arial" panose="020B0604020202020204" pitchFamily="34" charset="0"/>
              <a:buChar char="•"/>
            </a:pPr>
            <a:r>
              <a:rPr lang="en-ZA" sz="1800"/>
              <a:t>National strategy</a:t>
            </a:r>
          </a:p>
          <a:p>
            <a:pPr marL="285750" lvl="0" indent="-285750">
              <a:buFont typeface="Arial" panose="020B0604020202020204" pitchFamily="34" charset="0"/>
              <a:buChar char="•"/>
            </a:pPr>
            <a:r>
              <a:rPr lang="en-ZA" sz="1800"/>
              <a:t>Sector plans</a:t>
            </a:r>
          </a:p>
          <a:p>
            <a:pPr marL="285750" lvl="0" indent="-285750">
              <a:buFont typeface="Arial" panose="020B0604020202020204" pitchFamily="34" charset="0"/>
              <a:buChar char="•"/>
            </a:pPr>
            <a:r>
              <a:rPr lang="en-ZA" sz="1800"/>
              <a:t>Resilience</a:t>
            </a:r>
          </a:p>
          <a:p>
            <a:endParaRPr lang="en-ZA"/>
          </a:p>
        </p:txBody>
      </p:sp>
      <p:sp>
        <p:nvSpPr>
          <p:cNvPr id="9" name="Text Placeholder 8">
            <a:extLst>
              <a:ext uri="{FF2B5EF4-FFF2-40B4-BE49-F238E27FC236}">
                <a16:creationId xmlns:a16="http://schemas.microsoft.com/office/drawing/2014/main" id="{6E150CF1-03C1-67C1-6ACB-5F5D9C91C996}"/>
              </a:ext>
            </a:extLst>
          </p:cNvPr>
          <p:cNvSpPr>
            <a:spLocks noGrp="1"/>
          </p:cNvSpPr>
          <p:nvPr>
            <p:ph type="body" sz="quarter" idx="18"/>
          </p:nvPr>
        </p:nvSpPr>
        <p:spPr>
          <a:xfrm>
            <a:off x="4526546" y="3784255"/>
            <a:ext cx="3139200" cy="559145"/>
          </a:xfrm>
        </p:spPr>
        <p:txBody>
          <a:bodyPr/>
          <a:lstStyle/>
          <a:p>
            <a:pPr algn="ctr"/>
            <a:r>
              <a:rPr lang="en-ZA"/>
              <a:t>5: MITIGATION</a:t>
            </a:r>
          </a:p>
        </p:txBody>
      </p:sp>
      <p:sp>
        <p:nvSpPr>
          <p:cNvPr id="13" name="Text Placeholder 12">
            <a:extLst>
              <a:ext uri="{FF2B5EF4-FFF2-40B4-BE49-F238E27FC236}">
                <a16:creationId xmlns:a16="http://schemas.microsoft.com/office/drawing/2014/main" id="{1F0D8B34-4649-6D47-F3D9-273B5BA73CE0}"/>
              </a:ext>
            </a:extLst>
          </p:cNvPr>
          <p:cNvSpPr>
            <a:spLocks noGrp="1"/>
          </p:cNvSpPr>
          <p:nvPr>
            <p:ph type="body" sz="quarter" idx="23"/>
          </p:nvPr>
        </p:nvSpPr>
        <p:spPr>
          <a:xfrm>
            <a:off x="4526546" y="4434839"/>
            <a:ext cx="3139200" cy="1873885"/>
          </a:xfrm>
        </p:spPr>
        <p:txBody>
          <a:bodyPr/>
          <a:lstStyle/>
          <a:p>
            <a:pPr marL="285750" lvl="0" indent="-285750" defTabSz="844550">
              <a:spcBef>
                <a:spcPct val="0"/>
              </a:spcBef>
              <a:spcAft>
                <a:spcPct val="15000"/>
              </a:spcAft>
              <a:buFont typeface="Arial" panose="020B0604020202020204" pitchFamily="34" charset="0"/>
              <a:buChar char="•"/>
            </a:pPr>
            <a:r>
              <a:rPr lang="en-ZA" sz="1800"/>
              <a:t>Emission targets</a:t>
            </a:r>
          </a:p>
          <a:p>
            <a:pPr marL="285750" lvl="0" indent="-285750" defTabSz="844550">
              <a:spcBef>
                <a:spcPct val="0"/>
              </a:spcBef>
              <a:spcAft>
                <a:spcPct val="15000"/>
              </a:spcAft>
              <a:buFont typeface="Arial" panose="020B0604020202020204" pitchFamily="34" charset="0"/>
              <a:buChar char="•"/>
            </a:pPr>
            <a:r>
              <a:rPr lang="en-ZA" sz="1800"/>
              <a:t>Carbon budgets</a:t>
            </a:r>
          </a:p>
          <a:p>
            <a:pPr marL="285750" lvl="0" indent="-285750" defTabSz="844550">
              <a:spcBef>
                <a:spcPct val="0"/>
              </a:spcBef>
              <a:spcAft>
                <a:spcPct val="15000"/>
              </a:spcAft>
              <a:buFont typeface="Arial" panose="020B0604020202020204" pitchFamily="34" charset="0"/>
              <a:buChar char="•"/>
            </a:pPr>
            <a:r>
              <a:rPr lang="en-ZA" sz="1800"/>
              <a:t>Monitoring</a:t>
            </a:r>
          </a:p>
          <a:p>
            <a:pPr marL="285750" lvl="0" indent="-285750" defTabSz="844550">
              <a:spcBef>
                <a:spcPct val="0"/>
              </a:spcBef>
              <a:spcAft>
                <a:spcPct val="15000"/>
              </a:spcAft>
              <a:buFont typeface="Arial" panose="020B0604020202020204" pitchFamily="34" charset="0"/>
              <a:buChar char="•"/>
            </a:pPr>
            <a:r>
              <a:rPr lang="en-ZA" sz="1800"/>
              <a:t>Reporting</a:t>
            </a:r>
          </a:p>
          <a:p>
            <a:endParaRPr lang="en-ZA"/>
          </a:p>
        </p:txBody>
      </p:sp>
      <p:sp>
        <p:nvSpPr>
          <p:cNvPr id="4" name="Text Placeholder 3">
            <a:extLst>
              <a:ext uri="{FF2B5EF4-FFF2-40B4-BE49-F238E27FC236}">
                <a16:creationId xmlns:a16="http://schemas.microsoft.com/office/drawing/2014/main" id="{1C17F6A9-33F7-EB40-0BD3-8BC82DFF6355}"/>
              </a:ext>
            </a:extLst>
          </p:cNvPr>
          <p:cNvSpPr>
            <a:spLocks noGrp="1"/>
          </p:cNvSpPr>
          <p:nvPr>
            <p:ph type="body" sz="quarter" idx="11"/>
          </p:nvPr>
        </p:nvSpPr>
        <p:spPr/>
        <p:txBody>
          <a:bodyPr/>
          <a:lstStyle/>
          <a:p>
            <a:r>
              <a:rPr lang="en-ZA"/>
              <a:t>Structure of the Act</a:t>
            </a:r>
          </a:p>
        </p:txBody>
      </p:sp>
      <p:sp>
        <p:nvSpPr>
          <p:cNvPr id="14" name="Text Placeholder 13">
            <a:extLst>
              <a:ext uri="{FF2B5EF4-FFF2-40B4-BE49-F238E27FC236}">
                <a16:creationId xmlns:a16="http://schemas.microsoft.com/office/drawing/2014/main" id="{6CD3B7B5-7040-F876-B2BA-8F4F0D0D7BEF}"/>
              </a:ext>
            </a:extLst>
          </p:cNvPr>
          <p:cNvSpPr>
            <a:spLocks noGrp="1"/>
          </p:cNvSpPr>
          <p:nvPr>
            <p:ph type="body" sz="quarter" idx="24"/>
          </p:nvPr>
        </p:nvSpPr>
        <p:spPr/>
        <p:txBody>
          <a:bodyPr/>
          <a:lstStyle/>
          <a:p>
            <a:r>
              <a:rPr lang="en-ZA"/>
              <a:t>Climate response core</a:t>
            </a:r>
          </a:p>
        </p:txBody>
      </p:sp>
      <p:pic>
        <p:nvPicPr>
          <p:cNvPr id="8" name="Picture Placeholder 7">
            <a:extLst>
              <a:ext uri="{FF2B5EF4-FFF2-40B4-BE49-F238E27FC236}">
                <a16:creationId xmlns:a16="http://schemas.microsoft.com/office/drawing/2014/main" id="{9FE6AEF1-8F6A-B44A-8895-4D5E73D1D627}"/>
              </a:ext>
            </a:extLst>
          </p:cNvPr>
          <p:cNvPicPr>
            <a:picLocks noGrp="1" noChangeAspect="1"/>
          </p:cNvPicPr>
          <p:nvPr>
            <p:ph type="pic" sz="quarter" idx="14"/>
          </p:nvPr>
        </p:nvPicPr>
        <p:blipFill>
          <a:blip r:embed="rId2"/>
          <a:srcRect/>
          <a:stretch/>
        </p:blipFill>
        <p:spPr>
          <a:prstGeom prst="ellipse">
            <a:avLst/>
          </a:prstGeom>
          <a:ln w="28575">
            <a:solidFill>
              <a:srgbClr val="001E62"/>
            </a:solidFill>
          </a:ln>
        </p:spPr>
      </p:pic>
      <p:pic>
        <p:nvPicPr>
          <p:cNvPr id="15" name="Picture Placeholder 14">
            <a:extLst>
              <a:ext uri="{FF2B5EF4-FFF2-40B4-BE49-F238E27FC236}">
                <a16:creationId xmlns:a16="http://schemas.microsoft.com/office/drawing/2014/main" id="{FC854002-DB36-B146-B5B9-E90CBA6ED769}"/>
              </a:ext>
            </a:extLst>
          </p:cNvPr>
          <p:cNvPicPr>
            <a:picLocks noGrp="1" noChangeAspect="1"/>
          </p:cNvPicPr>
          <p:nvPr>
            <p:ph type="pic" sz="quarter" idx="17"/>
          </p:nvPr>
        </p:nvPicPr>
        <p:blipFill>
          <a:blip r:embed="rId3"/>
          <a:srcRect l="41" r="41"/>
          <a:stretch/>
        </p:blipFill>
        <p:spPr>
          <a:prstGeom prst="ellipse">
            <a:avLst/>
          </a:prstGeom>
          <a:ln w="28575">
            <a:solidFill>
              <a:srgbClr val="001E62"/>
            </a:solidFill>
          </a:ln>
        </p:spPr>
      </p:pic>
    </p:spTree>
    <p:extLst>
      <p:ext uri="{BB962C8B-B14F-4D97-AF65-F5344CB8AC3E}">
        <p14:creationId xmlns:p14="http://schemas.microsoft.com/office/powerpoint/2010/main" val="266525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77FA7-AA4F-98AA-1600-DAF9FDDCE56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AC7130-8B96-0717-FE94-2E7396666F97}"/>
              </a:ext>
            </a:extLst>
          </p:cNvPr>
          <p:cNvSpPr>
            <a:spLocks noGrp="1"/>
          </p:cNvSpPr>
          <p:nvPr>
            <p:ph type="body" sz="quarter" idx="15"/>
          </p:nvPr>
        </p:nvSpPr>
        <p:spPr>
          <a:xfrm>
            <a:off x="516579" y="3783387"/>
            <a:ext cx="3137917" cy="559633"/>
          </a:xfrm>
        </p:spPr>
        <p:txBody>
          <a:bodyPr>
            <a:normAutofit/>
          </a:bodyPr>
          <a:lstStyle/>
          <a:p>
            <a:r>
              <a:rPr lang="en-ZA"/>
              <a:t>6: GENERAL MATTERS AND TRANSITIONAL PROVISIONS</a:t>
            </a:r>
          </a:p>
        </p:txBody>
      </p:sp>
      <p:sp>
        <p:nvSpPr>
          <p:cNvPr id="7" name="Text Placeholder 6">
            <a:extLst>
              <a:ext uri="{FF2B5EF4-FFF2-40B4-BE49-F238E27FC236}">
                <a16:creationId xmlns:a16="http://schemas.microsoft.com/office/drawing/2014/main" id="{A84EB699-C12A-E2E0-5A45-25A2B52267F0}"/>
              </a:ext>
            </a:extLst>
          </p:cNvPr>
          <p:cNvSpPr>
            <a:spLocks noGrp="1"/>
          </p:cNvSpPr>
          <p:nvPr>
            <p:ph type="body" sz="quarter" idx="16"/>
          </p:nvPr>
        </p:nvSpPr>
        <p:spPr>
          <a:xfrm>
            <a:off x="515937" y="4501097"/>
            <a:ext cx="3139200" cy="1807628"/>
          </a:xfrm>
        </p:spPr>
        <p:txBody>
          <a:bodyPr/>
          <a:lstStyle/>
          <a:p>
            <a:pPr marL="285750" lvl="0" indent="-285750">
              <a:buFont typeface="Arial" panose="020B0604020202020204" pitchFamily="34" charset="0"/>
              <a:buChar char="•"/>
            </a:pPr>
            <a:r>
              <a:rPr lang="en-ZA" sz="1800"/>
              <a:t>National strategy</a:t>
            </a:r>
          </a:p>
          <a:p>
            <a:pPr marL="285750" lvl="0" indent="-285750">
              <a:buFont typeface="Arial" panose="020B0604020202020204" pitchFamily="34" charset="0"/>
              <a:buChar char="•"/>
            </a:pPr>
            <a:r>
              <a:rPr lang="en-ZA" sz="1800"/>
              <a:t>Sector plans</a:t>
            </a:r>
          </a:p>
          <a:p>
            <a:pPr marL="285750" lvl="0" indent="-285750">
              <a:buFont typeface="Arial" panose="020B0604020202020204" pitchFamily="34" charset="0"/>
              <a:buChar char="•"/>
            </a:pPr>
            <a:r>
              <a:rPr lang="en-ZA" sz="1800"/>
              <a:t>Resilience</a:t>
            </a:r>
          </a:p>
          <a:p>
            <a:endParaRPr lang="en-ZA"/>
          </a:p>
        </p:txBody>
      </p:sp>
      <p:sp>
        <p:nvSpPr>
          <p:cNvPr id="9" name="Text Placeholder 8">
            <a:extLst>
              <a:ext uri="{FF2B5EF4-FFF2-40B4-BE49-F238E27FC236}">
                <a16:creationId xmlns:a16="http://schemas.microsoft.com/office/drawing/2014/main" id="{3B23B577-94E1-4954-C190-0666941983C0}"/>
              </a:ext>
            </a:extLst>
          </p:cNvPr>
          <p:cNvSpPr>
            <a:spLocks noGrp="1"/>
          </p:cNvSpPr>
          <p:nvPr>
            <p:ph type="body" sz="quarter" idx="18"/>
          </p:nvPr>
        </p:nvSpPr>
        <p:spPr>
          <a:xfrm>
            <a:off x="4526546" y="3784255"/>
            <a:ext cx="3139200" cy="559145"/>
          </a:xfrm>
        </p:spPr>
        <p:txBody>
          <a:bodyPr/>
          <a:lstStyle/>
          <a:p>
            <a:pPr algn="ctr"/>
            <a:r>
              <a:rPr lang="en-ZA"/>
              <a:t>SCHEDULES</a:t>
            </a:r>
          </a:p>
        </p:txBody>
      </p:sp>
      <p:sp>
        <p:nvSpPr>
          <p:cNvPr id="13" name="Text Placeholder 12">
            <a:extLst>
              <a:ext uri="{FF2B5EF4-FFF2-40B4-BE49-F238E27FC236}">
                <a16:creationId xmlns:a16="http://schemas.microsoft.com/office/drawing/2014/main" id="{BF875030-291F-E305-D22C-DA669BCEF251}"/>
              </a:ext>
            </a:extLst>
          </p:cNvPr>
          <p:cNvSpPr>
            <a:spLocks noGrp="1"/>
          </p:cNvSpPr>
          <p:nvPr>
            <p:ph type="body" sz="quarter" idx="23"/>
          </p:nvPr>
        </p:nvSpPr>
        <p:spPr>
          <a:xfrm>
            <a:off x="4526546" y="4434839"/>
            <a:ext cx="3139200" cy="1873885"/>
          </a:xfrm>
        </p:spPr>
        <p:txBody>
          <a:bodyPr/>
          <a:lstStyle/>
          <a:p>
            <a:pPr marL="285750" lvl="0" indent="-285750" defTabSz="844550">
              <a:spcBef>
                <a:spcPct val="0"/>
              </a:spcBef>
              <a:spcAft>
                <a:spcPct val="15000"/>
              </a:spcAft>
              <a:buFont typeface="Arial" panose="020B0604020202020204" pitchFamily="34" charset="0"/>
              <a:buChar char="•"/>
            </a:pPr>
            <a:r>
              <a:rPr lang="en-ZA" sz="1800"/>
              <a:t>Sectors listed</a:t>
            </a:r>
          </a:p>
          <a:p>
            <a:pPr marL="285750" lvl="0" indent="-285750" defTabSz="844550">
              <a:spcBef>
                <a:spcPct val="0"/>
              </a:spcBef>
              <a:spcAft>
                <a:spcPct val="15000"/>
              </a:spcAft>
              <a:buFont typeface="Arial" panose="020B0604020202020204" pitchFamily="34" charset="0"/>
              <a:buChar char="•"/>
            </a:pPr>
            <a:r>
              <a:rPr lang="en-ZA" sz="1800"/>
              <a:t>Responsibilities</a:t>
            </a:r>
          </a:p>
          <a:p>
            <a:pPr marL="285750" lvl="0" indent="-285750" defTabSz="844550">
              <a:spcBef>
                <a:spcPct val="0"/>
              </a:spcBef>
              <a:spcAft>
                <a:spcPct val="15000"/>
              </a:spcAft>
              <a:buFont typeface="Arial" panose="020B0604020202020204" pitchFamily="34" charset="0"/>
              <a:buChar char="•"/>
            </a:pPr>
            <a:r>
              <a:rPr lang="en-ZA" sz="1800"/>
              <a:t>Legal amendments</a:t>
            </a:r>
          </a:p>
          <a:p>
            <a:endParaRPr lang="en-ZA"/>
          </a:p>
        </p:txBody>
      </p:sp>
      <p:sp>
        <p:nvSpPr>
          <p:cNvPr id="4" name="Text Placeholder 3">
            <a:extLst>
              <a:ext uri="{FF2B5EF4-FFF2-40B4-BE49-F238E27FC236}">
                <a16:creationId xmlns:a16="http://schemas.microsoft.com/office/drawing/2014/main" id="{64DA0A39-D643-0BC1-C169-A6C561F18A00}"/>
              </a:ext>
            </a:extLst>
          </p:cNvPr>
          <p:cNvSpPr>
            <a:spLocks noGrp="1"/>
          </p:cNvSpPr>
          <p:nvPr>
            <p:ph type="body" sz="quarter" idx="11"/>
          </p:nvPr>
        </p:nvSpPr>
        <p:spPr/>
        <p:txBody>
          <a:bodyPr/>
          <a:lstStyle/>
          <a:p>
            <a:r>
              <a:rPr lang="en-ZA"/>
              <a:t>Structure of the Act</a:t>
            </a:r>
          </a:p>
        </p:txBody>
      </p:sp>
      <p:sp>
        <p:nvSpPr>
          <p:cNvPr id="14" name="Text Placeholder 13">
            <a:extLst>
              <a:ext uri="{FF2B5EF4-FFF2-40B4-BE49-F238E27FC236}">
                <a16:creationId xmlns:a16="http://schemas.microsoft.com/office/drawing/2014/main" id="{EBA901C7-43CA-B6F3-0818-BA4AAD603257}"/>
              </a:ext>
            </a:extLst>
          </p:cNvPr>
          <p:cNvSpPr>
            <a:spLocks noGrp="1"/>
          </p:cNvSpPr>
          <p:nvPr>
            <p:ph type="body" sz="quarter" idx="24"/>
          </p:nvPr>
        </p:nvSpPr>
        <p:spPr/>
        <p:txBody>
          <a:bodyPr/>
          <a:lstStyle/>
          <a:p>
            <a:r>
              <a:rPr lang="en-ZA"/>
              <a:t>Implementation</a:t>
            </a:r>
          </a:p>
        </p:txBody>
      </p:sp>
      <p:pic>
        <p:nvPicPr>
          <p:cNvPr id="10" name="Picture Placeholder 9">
            <a:extLst>
              <a:ext uri="{FF2B5EF4-FFF2-40B4-BE49-F238E27FC236}">
                <a16:creationId xmlns:a16="http://schemas.microsoft.com/office/drawing/2014/main" id="{3174FCDB-EDF6-661D-EBFA-6EE16B18AAF6}"/>
              </a:ext>
            </a:extLst>
          </p:cNvPr>
          <p:cNvPicPr>
            <a:picLocks noGrp="1" noChangeAspect="1"/>
          </p:cNvPicPr>
          <p:nvPr>
            <p:ph type="pic" sz="quarter" idx="14"/>
          </p:nvPr>
        </p:nvPicPr>
        <p:blipFill>
          <a:blip r:embed="rId2"/>
          <a:srcRect/>
          <a:stretch/>
        </p:blipFill>
        <p:spPr>
          <a:prstGeom prst="ellipse">
            <a:avLst/>
          </a:prstGeom>
          <a:ln w="28575">
            <a:solidFill>
              <a:srgbClr val="001E62"/>
            </a:solidFill>
          </a:ln>
        </p:spPr>
      </p:pic>
      <p:pic>
        <p:nvPicPr>
          <p:cNvPr id="17" name="Picture Placeholder 16">
            <a:extLst>
              <a:ext uri="{FF2B5EF4-FFF2-40B4-BE49-F238E27FC236}">
                <a16:creationId xmlns:a16="http://schemas.microsoft.com/office/drawing/2014/main" id="{00DC9F25-2831-35FB-D90A-92EF317DD8D8}"/>
              </a:ext>
            </a:extLst>
          </p:cNvPr>
          <p:cNvPicPr>
            <a:picLocks noGrp="1" noChangeAspect="1"/>
          </p:cNvPicPr>
          <p:nvPr>
            <p:ph type="pic" sz="quarter" idx="17"/>
          </p:nvPr>
        </p:nvPicPr>
        <p:blipFill>
          <a:blip r:embed="rId3"/>
          <a:srcRect l="41" r="41"/>
          <a:stretch/>
        </p:blipFill>
        <p:spPr>
          <a:prstGeom prst="ellipse">
            <a:avLst/>
          </a:prstGeom>
          <a:ln w="28575">
            <a:solidFill>
              <a:srgbClr val="001E62"/>
            </a:solidFill>
          </a:ln>
        </p:spPr>
      </p:pic>
    </p:spTree>
    <p:extLst>
      <p:ext uri="{BB962C8B-B14F-4D97-AF65-F5344CB8AC3E}">
        <p14:creationId xmlns:p14="http://schemas.microsoft.com/office/powerpoint/2010/main" val="93261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072C96-B5B1-E175-7988-AAC97DB17888}"/>
              </a:ext>
            </a:extLst>
          </p:cNvPr>
          <p:cNvSpPr>
            <a:spLocks noGrp="1"/>
          </p:cNvSpPr>
          <p:nvPr>
            <p:ph type="body" sz="quarter" idx="11"/>
          </p:nvPr>
        </p:nvSpPr>
        <p:spPr>
          <a:xfrm>
            <a:off x="515938" y="549276"/>
            <a:ext cx="7695374" cy="413250"/>
          </a:xfrm>
        </p:spPr>
        <p:txBody>
          <a:bodyPr>
            <a:normAutofit fontScale="92500"/>
          </a:bodyPr>
          <a:lstStyle/>
          <a:p>
            <a:r>
              <a:rPr lang="en-ZA"/>
              <a:t>Chapter 3: Climate change response: Provinces and Municipalities</a:t>
            </a:r>
          </a:p>
        </p:txBody>
      </p:sp>
      <p:sp>
        <p:nvSpPr>
          <p:cNvPr id="3" name="Content Placeholder 2">
            <a:extLst>
              <a:ext uri="{FF2B5EF4-FFF2-40B4-BE49-F238E27FC236}">
                <a16:creationId xmlns:a16="http://schemas.microsoft.com/office/drawing/2014/main" id="{78FDF71D-4D6B-C76E-F9AB-84C6090F9808}"/>
              </a:ext>
            </a:extLst>
          </p:cNvPr>
          <p:cNvSpPr>
            <a:spLocks noGrp="1"/>
          </p:cNvSpPr>
          <p:nvPr>
            <p:ph sz="quarter" idx="13"/>
          </p:nvPr>
        </p:nvSpPr>
        <p:spPr>
          <a:xfrm>
            <a:off x="515939" y="1671292"/>
            <a:ext cx="7695373" cy="4647600"/>
          </a:xfrm>
        </p:spPr>
        <p:txBody>
          <a:bodyPr/>
          <a:lstStyle/>
          <a:p>
            <a:pPr marL="0" lvl="1"/>
            <a:r>
              <a:rPr lang="en-US">
                <a:latin typeface="+mn-lt"/>
              </a:rPr>
              <a:t>Provincial and municipal responsibilities are:</a:t>
            </a:r>
          </a:p>
          <a:p>
            <a:pPr marL="285750" indent="-285750">
              <a:buFont typeface="Arial" panose="020B0604020202020204" pitchFamily="34" charset="0"/>
              <a:buChar char="•"/>
            </a:pPr>
            <a:r>
              <a:rPr lang="en-US"/>
              <a:t>Climate change needs and response assessment:</a:t>
            </a:r>
          </a:p>
          <a:p>
            <a:pPr marL="742950" lvl="1" indent="-285750">
              <a:buFont typeface="Arial" panose="020B0604020202020204" pitchFamily="34" charset="0"/>
              <a:buChar char="•"/>
            </a:pPr>
            <a:r>
              <a:rPr lang="en-US" sz="1600" b="1">
                <a:latin typeface="+mn-lt"/>
              </a:rPr>
              <a:t>Member of the Executive Council </a:t>
            </a:r>
            <a:r>
              <a:rPr lang="en-US" sz="1600">
                <a:latin typeface="+mn-lt"/>
              </a:rPr>
              <a:t>for a province and </a:t>
            </a:r>
            <a:r>
              <a:rPr lang="en-US" sz="1600" b="1">
                <a:latin typeface="+mn-lt"/>
              </a:rPr>
              <a:t>mayor</a:t>
            </a:r>
            <a:r>
              <a:rPr lang="en-US" sz="1600">
                <a:latin typeface="+mn-lt"/>
              </a:rPr>
              <a:t> of a metropolitan or district municipality must, </a:t>
            </a:r>
            <a:r>
              <a:rPr lang="en-US" sz="1600" b="1">
                <a:latin typeface="+mn-lt"/>
              </a:rPr>
              <a:t>within 1 year</a:t>
            </a:r>
            <a:r>
              <a:rPr lang="en-US" sz="1600">
                <a:latin typeface="+mn-lt"/>
              </a:rPr>
              <a:t> of publication of the National Adaptation Strategy and Plan, </a:t>
            </a:r>
            <a:r>
              <a:rPr lang="en-US" sz="1600" b="1">
                <a:latin typeface="+mn-lt"/>
              </a:rPr>
              <a:t>undertake a climate change needs and response assessment</a:t>
            </a:r>
            <a:r>
              <a:rPr lang="en-US" sz="1600">
                <a:latin typeface="+mn-lt"/>
              </a:rPr>
              <a:t> for their area (province, metropolitan, or district municipality)</a:t>
            </a:r>
            <a:endParaRPr lang="en-ZA" sz="1600">
              <a:latin typeface="+mn-lt"/>
            </a:endParaRPr>
          </a:p>
        </p:txBody>
      </p:sp>
      <p:sp>
        <p:nvSpPr>
          <p:cNvPr id="4" name="Text Placeholder 3">
            <a:extLst>
              <a:ext uri="{FF2B5EF4-FFF2-40B4-BE49-F238E27FC236}">
                <a16:creationId xmlns:a16="http://schemas.microsoft.com/office/drawing/2014/main" id="{4B5FE0EF-2198-123F-A1DA-41928D664A70}"/>
              </a:ext>
            </a:extLst>
          </p:cNvPr>
          <p:cNvSpPr>
            <a:spLocks noGrp="1"/>
          </p:cNvSpPr>
          <p:nvPr>
            <p:ph type="body" sz="quarter" idx="14"/>
          </p:nvPr>
        </p:nvSpPr>
        <p:spPr/>
        <p:txBody>
          <a:bodyPr/>
          <a:lstStyle/>
          <a:p>
            <a:r>
              <a:rPr lang="en-ZA"/>
              <a:t>Section 17 – Climate change response</a:t>
            </a:r>
          </a:p>
        </p:txBody>
      </p:sp>
      <p:sp>
        <p:nvSpPr>
          <p:cNvPr id="7" name="Callout: Line with Border and Accent Bar 6">
            <a:extLst>
              <a:ext uri="{FF2B5EF4-FFF2-40B4-BE49-F238E27FC236}">
                <a16:creationId xmlns:a16="http://schemas.microsoft.com/office/drawing/2014/main" id="{2FDC0DC3-E7FC-7447-3B76-A016AC759039}"/>
              </a:ext>
            </a:extLst>
          </p:cNvPr>
          <p:cNvSpPr/>
          <p:nvPr/>
        </p:nvSpPr>
        <p:spPr>
          <a:xfrm>
            <a:off x="3895344" y="3915514"/>
            <a:ext cx="4315968" cy="1179576"/>
          </a:xfrm>
          <a:prstGeom prst="accentBorderCallout1">
            <a:avLst>
              <a:gd name="adj1" fmla="val 18750"/>
              <a:gd name="adj2" fmla="val -8333"/>
              <a:gd name="adj3" fmla="val -35562"/>
              <a:gd name="adj4" fmla="val -1747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a:t>Assessment must look at:</a:t>
            </a:r>
          </a:p>
          <a:p>
            <a:pPr marL="285750" indent="-285750" algn="ctr">
              <a:buFont typeface="Arial" panose="020B0604020202020204" pitchFamily="34" charset="0"/>
              <a:buChar char="•"/>
            </a:pPr>
            <a:r>
              <a:rPr lang="en-ZA" i="1"/>
              <a:t>How climate change affects constitutionally mandated functions, and</a:t>
            </a:r>
          </a:p>
          <a:p>
            <a:pPr marL="285750" indent="-285750" algn="ctr">
              <a:buFont typeface="Arial" panose="020B0604020202020204" pitchFamily="34" charset="0"/>
              <a:buChar char="•"/>
            </a:pPr>
            <a:r>
              <a:rPr lang="en-ZA" i="1"/>
              <a:t>Identify steps to address those effects</a:t>
            </a:r>
          </a:p>
        </p:txBody>
      </p:sp>
      <p:pic>
        <p:nvPicPr>
          <p:cNvPr id="12" name="Picture 11">
            <a:extLst>
              <a:ext uri="{FF2B5EF4-FFF2-40B4-BE49-F238E27FC236}">
                <a16:creationId xmlns:a16="http://schemas.microsoft.com/office/drawing/2014/main" id="{7636B105-697C-2B12-9002-B6ECCB00AC81}"/>
              </a:ext>
            </a:extLst>
          </p:cNvPr>
          <p:cNvPicPr>
            <a:picLocks noChangeAspect="1"/>
          </p:cNvPicPr>
          <p:nvPr/>
        </p:nvPicPr>
        <p:blipFill>
          <a:blip r:embed="rId2"/>
          <a:stretch>
            <a:fillRect/>
          </a:stretch>
        </p:blipFill>
        <p:spPr>
          <a:xfrm>
            <a:off x="9125484" y="1510723"/>
            <a:ext cx="2550577" cy="3591629"/>
          </a:xfrm>
          <a:prstGeom prst="rect">
            <a:avLst/>
          </a:prstGeom>
        </p:spPr>
      </p:pic>
    </p:spTree>
    <p:extLst>
      <p:ext uri="{BB962C8B-B14F-4D97-AF65-F5344CB8AC3E}">
        <p14:creationId xmlns:p14="http://schemas.microsoft.com/office/powerpoint/2010/main" val="126761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411146-6074-4DAA-8D4B-8F5D2D21D1DC}"/>
              </a:ext>
            </a:extLst>
          </p:cNvPr>
          <p:cNvSpPr>
            <a:spLocks noGrp="1"/>
          </p:cNvSpPr>
          <p:nvPr>
            <p:ph type="body" sz="quarter" idx="12"/>
          </p:nvPr>
        </p:nvSpPr>
        <p:spPr>
          <a:xfrm>
            <a:off x="7125353" y="2780219"/>
            <a:ext cx="4808029" cy="1295388"/>
          </a:xfrm>
        </p:spPr>
        <p:txBody>
          <a:bodyPr>
            <a:normAutofit fontScale="85000" lnSpcReduction="10000"/>
          </a:bodyPr>
          <a:lstStyle/>
          <a:p>
            <a:r>
              <a:rPr lang="en-GB"/>
              <a:t>Welcome, introduction and workshop objectives</a:t>
            </a:r>
          </a:p>
        </p:txBody>
      </p:sp>
      <p:sp>
        <p:nvSpPr>
          <p:cNvPr id="3" name="Text Placeholder 2">
            <a:extLst>
              <a:ext uri="{FF2B5EF4-FFF2-40B4-BE49-F238E27FC236}">
                <a16:creationId xmlns:a16="http://schemas.microsoft.com/office/drawing/2014/main" id="{2B34B6ED-91D5-410F-8FB3-117056F35DB2}"/>
              </a:ext>
            </a:extLst>
          </p:cNvPr>
          <p:cNvSpPr>
            <a:spLocks noGrp="1"/>
          </p:cNvSpPr>
          <p:nvPr>
            <p:ph type="body" sz="quarter" idx="13"/>
          </p:nvPr>
        </p:nvSpPr>
        <p:spPr/>
        <p:txBody>
          <a:bodyPr/>
          <a:lstStyle/>
          <a:p>
            <a:r>
              <a:rPr lang="en-GB"/>
              <a:t>1</a:t>
            </a:r>
          </a:p>
        </p:txBody>
      </p:sp>
    </p:spTree>
    <p:extLst>
      <p:ext uri="{BB962C8B-B14F-4D97-AF65-F5344CB8AC3E}">
        <p14:creationId xmlns:p14="http://schemas.microsoft.com/office/powerpoint/2010/main" val="340630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8B5F6-B5A6-0B74-E74D-9BCDCD14B4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2387DF-6489-251E-5B35-EA217ED682D8}"/>
              </a:ext>
            </a:extLst>
          </p:cNvPr>
          <p:cNvSpPr>
            <a:spLocks noGrp="1"/>
          </p:cNvSpPr>
          <p:nvPr>
            <p:ph type="body" sz="quarter" idx="11"/>
          </p:nvPr>
        </p:nvSpPr>
        <p:spPr>
          <a:xfrm>
            <a:off x="515938" y="549276"/>
            <a:ext cx="7695374" cy="413250"/>
          </a:xfrm>
        </p:spPr>
        <p:txBody>
          <a:bodyPr>
            <a:normAutofit fontScale="92500"/>
          </a:bodyPr>
          <a:lstStyle/>
          <a:p>
            <a:r>
              <a:rPr lang="en-ZA"/>
              <a:t>Chapter 3: Climate change response: Provinces and Municipalities</a:t>
            </a:r>
          </a:p>
        </p:txBody>
      </p:sp>
      <p:sp>
        <p:nvSpPr>
          <p:cNvPr id="3" name="Content Placeholder 2">
            <a:extLst>
              <a:ext uri="{FF2B5EF4-FFF2-40B4-BE49-F238E27FC236}">
                <a16:creationId xmlns:a16="http://schemas.microsoft.com/office/drawing/2014/main" id="{353245E9-DB4F-8B6B-D6CE-A36B80BDDC57}"/>
              </a:ext>
            </a:extLst>
          </p:cNvPr>
          <p:cNvSpPr>
            <a:spLocks noGrp="1"/>
          </p:cNvSpPr>
          <p:nvPr>
            <p:ph sz="quarter" idx="13"/>
          </p:nvPr>
        </p:nvSpPr>
        <p:spPr>
          <a:xfrm>
            <a:off x="515939" y="1671292"/>
            <a:ext cx="7695373" cy="4647600"/>
          </a:xfrm>
        </p:spPr>
        <p:txBody>
          <a:bodyPr/>
          <a:lstStyle/>
          <a:p>
            <a:pPr marL="0" lvl="1"/>
            <a:r>
              <a:rPr lang="en-US">
                <a:latin typeface="+mn-lt"/>
              </a:rPr>
              <a:t>Provincial and municipal responsibilities are:</a:t>
            </a:r>
            <a:endParaRPr lang="en-US" b="1">
              <a:latin typeface="+mn-lt"/>
            </a:endParaRPr>
          </a:p>
          <a:p>
            <a:pPr marL="285750" indent="-285750">
              <a:buFont typeface="Arial" panose="020B0604020202020204" pitchFamily="34" charset="0"/>
              <a:buChar char="•"/>
            </a:pPr>
            <a:r>
              <a:rPr lang="en-US"/>
              <a:t>Climate change needs and response assessment;</a:t>
            </a:r>
          </a:p>
          <a:p>
            <a:pPr marL="285750" indent="-285750">
              <a:buFont typeface="Arial" panose="020B0604020202020204" pitchFamily="34" charset="0"/>
              <a:buChar char="•"/>
            </a:pPr>
            <a:r>
              <a:rPr lang="en-US"/>
              <a:t>Review and publication of the assessment;</a:t>
            </a:r>
          </a:p>
          <a:p>
            <a:pPr marL="285750" indent="-285750">
              <a:buFont typeface="Arial" panose="020B0604020202020204" pitchFamily="34" charset="0"/>
              <a:buChar char="•"/>
            </a:pPr>
            <a:r>
              <a:rPr lang="en-US"/>
              <a:t>Climate change response implementation plan:</a:t>
            </a:r>
          </a:p>
          <a:p>
            <a:pPr marL="742950" lvl="1" indent="-285750">
              <a:buFont typeface="Arial" panose="020B0604020202020204" pitchFamily="34" charset="0"/>
              <a:buChar char="•"/>
            </a:pPr>
            <a:r>
              <a:rPr lang="en-US" sz="1600">
                <a:latin typeface="+mn-lt"/>
              </a:rPr>
              <a:t>Within </a:t>
            </a:r>
            <a:r>
              <a:rPr lang="en-US" sz="1600" b="1">
                <a:latin typeface="+mn-lt"/>
              </a:rPr>
              <a:t>two years</a:t>
            </a:r>
            <a:r>
              <a:rPr lang="en-US" sz="1600">
                <a:latin typeface="+mn-lt"/>
              </a:rPr>
              <a:t> of completing the needs and response assessment, the MEC or mayor must </a:t>
            </a:r>
            <a:r>
              <a:rPr lang="en-US" sz="1600" b="1">
                <a:latin typeface="+mn-lt"/>
              </a:rPr>
              <a:t>develop, implement, and publish a climate change response implementation plan</a:t>
            </a:r>
            <a:endParaRPr lang="en-ZA" sz="1600">
              <a:latin typeface="+mn-lt"/>
            </a:endParaRPr>
          </a:p>
        </p:txBody>
      </p:sp>
      <p:sp>
        <p:nvSpPr>
          <p:cNvPr id="4" name="Text Placeholder 3">
            <a:extLst>
              <a:ext uri="{FF2B5EF4-FFF2-40B4-BE49-F238E27FC236}">
                <a16:creationId xmlns:a16="http://schemas.microsoft.com/office/drawing/2014/main" id="{89E4473A-3CF2-F1BE-05FD-D70365E16254}"/>
              </a:ext>
            </a:extLst>
          </p:cNvPr>
          <p:cNvSpPr>
            <a:spLocks noGrp="1"/>
          </p:cNvSpPr>
          <p:nvPr>
            <p:ph type="body" sz="quarter" idx="14"/>
          </p:nvPr>
        </p:nvSpPr>
        <p:spPr/>
        <p:txBody>
          <a:bodyPr/>
          <a:lstStyle/>
          <a:p>
            <a:r>
              <a:rPr lang="en-ZA"/>
              <a:t>Section 17 – Climate change response</a:t>
            </a:r>
          </a:p>
        </p:txBody>
      </p:sp>
      <p:sp>
        <p:nvSpPr>
          <p:cNvPr id="5" name="Callout: Line with Border and Accent Bar 4">
            <a:extLst>
              <a:ext uri="{FF2B5EF4-FFF2-40B4-BE49-F238E27FC236}">
                <a16:creationId xmlns:a16="http://schemas.microsoft.com/office/drawing/2014/main" id="{1B57F30C-515A-611F-8752-B30A9D2F9A7E}"/>
              </a:ext>
            </a:extLst>
          </p:cNvPr>
          <p:cNvSpPr/>
          <p:nvPr/>
        </p:nvSpPr>
        <p:spPr>
          <a:xfrm>
            <a:off x="2642616" y="4198979"/>
            <a:ext cx="5568696" cy="1172492"/>
          </a:xfrm>
          <a:prstGeom prst="accentBorderCallout1">
            <a:avLst>
              <a:gd name="adj1" fmla="val 18750"/>
              <a:gd name="adj2" fmla="val -8333"/>
              <a:gd name="adj3" fmla="val -17382"/>
              <a:gd name="adj4" fmla="val -1682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a:t>Implementation plan must:</a:t>
            </a:r>
          </a:p>
          <a:p>
            <a:pPr marL="285750" indent="-285750" algn="ctr">
              <a:buFont typeface="Arial" panose="020B0604020202020204" pitchFamily="34" charset="0"/>
              <a:buChar char="•"/>
            </a:pPr>
            <a:r>
              <a:rPr lang="en-ZA" i="1"/>
              <a:t>Be informed by the Needs and Response Assessment, </a:t>
            </a:r>
          </a:p>
          <a:p>
            <a:pPr marL="285750" indent="-285750" algn="ctr">
              <a:buFont typeface="Arial" panose="020B0604020202020204" pitchFamily="34" charset="0"/>
              <a:buChar char="•"/>
            </a:pPr>
            <a:r>
              <a:rPr lang="en-ZA" i="1"/>
              <a:t>Include both adaptation and mitigation measures, and</a:t>
            </a:r>
          </a:p>
          <a:p>
            <a:pPr marL="285750" indent="-285750" algn="ctr">
              <a:buFont typeface="Arial" panose="020B0604020202020204" pitchFamily="34" charset="0"/>
              <a:buChar char="•"/>
            </a:pPr>
            <a:r>
              <a:rPr lang="en-ZA" i="1"/>
              <a:t>Comply with requirements prescribed by the Minister</a:t>
            </a:r>
          </a:p>
        </p:txBody>
      </p:sp>
      <p:pic>
        <p:nvPicPr>
          <p:cNvPr id="7" name="Picture 6">
            <a:extLst>
              <a:ext uri="{FF2B5EF4-FFF2-40B4-BE49-F238E27FC236}">
                <a16:creationId xmlns:a16="http://schemas.microsoft.com/office/drawing/2014/main" id="{567E0E2E-4C4B-465C-A547-D34045CB51CE}"/>
              </a:ext>
            </a:extLst>
          </p:cNvPr>
          <p:cNvPicPr>
            <a:picLocks noChangeAspect="1"/>
          </p:cNvPicPr>
          <p:nvPr/>
        </p:nvPicPr>
        <p:blipFill>
          <a:blip r:embed="rId2"/>
          <a:stretch>
            <a:fillRect/>
          </a:stretch>
        </p:blipFill>
        <p:spPr>
          <a:xfrm>
            <a:off x="9052981" y="1439916"/>
            <a:ext cx="2623080" cy="3697841"/>
          </a:xfrm>
          <a:prstGeom prst="rect">
            <a:avLst/>
          </a:prstGeom>
        </p:spPr>
      </p:pic>
    </p:spTree>
    <p:extLst>
      <p:ext uri="{BB962C8B-B14F-4D97-AF65-F5344CB8AC3E}">
        <p14:creationId xmlns:p14="http://schemas.microsoft.com/office/powerpoint/2010/main" val="4276026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3260B-6F8D-55A7-66FD-8CDDD178B5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A41522-A912-3722-C9AA-18A4C66D7819}"/>
              </a:ext>
            </a:extLst>
          </p:cNvPr>
          <p:cNvSpPr>
            <a:spLocks noGrp="1"/>
          </p:cNvSpPr>
          <p:nvPr>
            <p:ph type="body" sz="quarter" idx="11"/>
          </p:nvPr>
        </p:nvSpPr>
        <p:spPr>
          <a:xfrm>
            <a:off x="515938" y="549276"/>
            <a:ext cx="7695374" cy="413250"/>
          </a:xfrm>
        </p:spPr>
        <p:txBody>
          <a:bodyPr>
            <a:normAutofit fontScale="92500"/>
          </a:bodyPr>
          <a:lstStyle/>
          <a:p>
            <a:r>
              <a:rPr lang="en-ZA"/>
              <a:t>Chapter 3: Climate change response: Provinces and Municipalities</a:t>
            </a:r>
          </a:p>
        </p:txBody>
      </p:sp>
      <p:sp>
        <p:nvSpPr>
          <p:cNvPr id="3" name="Content Placeholder 2">
            <a:extLst>
              <a:ext uri="{FF2B5EF4-FFF2-40B4-BE49-F238E27FC236}">
                <a16:creationId xmlns:a16="http://schemas.microsoft.com/office/drawing/2014/main" id="{2DA36E6C-5D97-CAF1-D1D0-A1C341EFB200}"/>
              </a:ext>
            </a:extLst>
          </p:cNvPr>
          <p:cNvSpPr>
            <a:spLocks noGrp="1"/>
          </p:cNvSpPr>
          <p:nvPr>
            <p:ph sz="quarter" idx="13"/>
          </p:nvPr>
        </p:nvSpPr>
        <p:spPr>
          <a:xfrm>
            <a:off x="515939" y="1671292"/>
            <a:ext cx="7695373" cy="4647600"/>
          </a:xfrm>
        </p:spPr>
        <p:txBody>
          <a:bodyPr/>
          <a:lstStyle/>
          <a:p>
            <a:pPr marL="0" lvl="1"/>
            <a:r>
              <a:rPr lang="en-US">
                <a:latin typeface="+mn-lt"/>
              </a:rPr>
              <a:t>Provincial and municipal responsibilities are:</a:t>
            </a:r>
            <a:endParaRPr lang="en-US" b="1">
              <a:latin typeface="+mn-lt"/>
            </a:endParaRPr>
          </a:p>
          <a:p>
            <a:pPr marL="285750" indent="-285750">
              <a:buFont typeface="Arial" panose="020B0604020202020204" pitchFamily="34" charset="0"/>
              <a:buChar char="•"/>
            </a:pPr>
            <a:r>
              <a:rPr lang="en-US"/>
              <a:t>Climate change needs and response assessment;</a:t>
            </a:r>
          </a:p>
          <a:p>
            <a:pPr marL="285750" indent="-285750">
              <a:buFont typeface="Arial" panose="020B0604020202020204" pitchFamily="34" charset="0"/>
              <a:buChar char="•"/>
            </a:pPr>
            <a:r>
              <a:rPr lang="en-US"/>
              <a:t>Review and publication of the assessment;</a:t>
            </a:r>
          </a:p>
          <a:p>
            <a:pPr marL="285750" indent="-285750">
              <a:buFont typeface="Arial" panose="020B0604020202020204" pitchFamily="34" charset="0"/>
              <a:buChar char="•"/>
            </a:pPr>
            <a:r>
              <a:rPr lang="en-US"/>
              <a:t>Climate change response implementation plan;</a:t>
            </a:r>
          </a:p>
          <a:p>
            <a:pPr marL="285750" indent="-285750">
              <a:buFont typeface="Arial" panose="020B0604020202020204" pitchFamily="34" charset="0"/>
              <a:buChar char="•"/>
            </a:pPr>
            <a:r>
              <a:rPr lang="en-US"/>
              <a:t>Integration into planning instruments:</a:t>
            </a:r>
          </a:p>
          <a:p>
            <a:pPr marL="742950" lvl="1" indent="-285750">
              <a:buFont typeface="Arial" panose="020B0604020202020204" pitchFamily="34" charset="0"/>
              <a:buChar char="•"/>
            </a:pPr>
            <a:r>
              <a:rPr lang="en-US" sz="1600"/>
              <a:t>For provinces: the response implementation plan must be incorporated into the province’s </a:t>
            </a:r>
            <a:r>
              <a:rPr lang="en-US" sz="1600" b="1"/>
              <a:t>environmental implementation plan </a:t>
            </a:r>
            <a:r>
              <a:rPr lang="en-US" sz="1600"/>
              <a:t>required under the </a:t>
            </a:r>
            <a:r>
              <a:rPr lang="en-US" sz="1600" b="1"/>
              <a:t>National Environmental Management Act.</a:t>
            </a:r>
          </a:p>
          <a:p>
            <a:pPr marL="742950" lvl="1" indent="-285750">
              <a:buFont typeface="Arial" panose="020B0604020202020204" pitchFamily="34" charset="0"/>
              <a:buChar char="•"/>
            </a:pPr>
            <a:r>
              <a:rPr lang="en-US" sz="1600"/>
              <a:t>For municipalities: it must be incorporated into the municipality’s </a:t>
            </a:r>
            <a:r>
              <a:rPr lang="en-US" sz="1600" b="1"/>
              <a:t>Integrated Development Plan (IDP)</a:t>
            </a:r>
            <a:r>
              <a:rPr lang="en-US" sz="1600"/>
              <a:t> under the Municipal Systems Act</a:t>
            </a:r>
            <a:endParaRPr lang="en-ZA" sz="1600"/>
          </a:p>
          <a:p>
            <a:pPr marL="285750" indent="-285750">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E94A2633-B5BD-B4B9-3CFD-6AFA3969DFF0}"/>
              </a:ext>
            </a:extLst>
          </p:cNvPr>
          <p:cNvSpPr>
            <a:spLocks noGrp="1"/>
          </p:cNvSpPr>
          <p:nvPr>
            <p:ph type="body" sz="quarter" idx="14"/>
          </p:nvPr>
        </p:nvSpPr>
        <p:spPr/>
        <p:txBody>
          <a:bodyPr/>
          <a:lstStyle/>
          <a:p>
            <a:r>
              <a:rPr lang="en-ZA"/>
              <a:t>Section 17 – Climate change response</a:t>
            </a:r>
          </a:p>
        </p:txBody>
      </p:sp>
    </p:spTree>
    <p:extLst>
      <p:ext uri="{BB962C8B-B14F-4D97-AF65-F5344CB8AC3E}">
        <p14:creationId xmlns:p14="http://schemas.microsoft.com/office/powerpoint/2010/main" val="3068392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E5EC-B307-F2E0-E1F8-2A9857176A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342922-F7BB-6A7E-F48D-FD02398F0C4D}"/>
              </a:ext>
            </a:extLst>
          </p:cNvPr>
          <p:cNvSpPr>
            <a:spLocks noGrp="1"/>
          </p:cNvSpPr>
          <p:nvPr>
            <p:ph type="body" sz="quarter" idx="11"/>
          </p:nvPr>
        </p:nvSpPr>
        <p:spPr>
          <a:xfrm>
            <a:off x="515938" y="549276"/>
            <a:ext cx="7695374" cy="413250"/>
          </a:xfrm>
        </p:spPr>
        <p:txBody>
          <a:bodyPr>
            <a:normAutofit fontScale="92500"/>
          </a:bodyPr>
          <a:lstStyle/>
          <a:p>
            <a:r>
              <a:rPr lang="en-ZA"/>
              <a:t>Chapter 3: Climate change response: Provinces and Municipalities</a:t>
            </a:r>
          </a:p>
        </p:txBody>
      </p:sp>
      <p:sp>
        <p:nvSpPr>
          <p:cNvPr id="3" name="Content Placeholder 2">
            <a:extLst>
              <a:ext uri="{FF2B5EF4-FFF2-40B4-BE49-F238E27FC236}">
                <a16:creationId xmlns:a16="http://schemas.microsoft.com/office/drawing/2014/main" id="{3BCCCF78-5ECE-63F7-32EB-8AB283C12309}"/>
              </a:ext>
            </a:extLst>
          </p:cNvPr>
          <p:cNvSpPr>
            <a:spLocks noGrp="1"/>
          </p:cNvSpPr>
          <p:nvPr>
            <p:ph sz="quarter" idx="13"/>
          </p:nvPr>
        </p:nvSpPr>
        <p:spPr>
          <a:xfrm>
            <a:off x="515939" y="1671292"/>
            <a:ext cx="7174165" cy="4647600"/>
          </a:xfrm>
        </p:spPr>
        <p:txBody>
          <a:bodyPr>
            <a:normAutofit/>
          </a:bodyPr>
          <a:lstStyle/>
          <a:p>
            <a:r>
              <a:rPr lang="en-ZA"/>
              <a:t>This section requires the Minister to set out a financial support mechanism to help governments implement their climate plans: </a:t>
            </a:r>
          </a:p>
          <a:p>
            <a:pPr marL="742950" lvl="1" indent="-285750">
              <a:buFont typeface="Arial" panose="020B0604020202020204" pitchFamily="34" charset="0"/>
              <a:buChar char="•"/>
            </a:pPr>
            <a:r>
              <a:rPr lang="en-US" sz="1600">
                <a:latin typeface="+mn-lt"/>
              </a:rPr>
              <a:t>The Minister of Environment must, in consultation with the </a:t>
            </a:r>
            <a:r>
              <a:rPr lang="en-US" sz="1600" b="1">
                <a:latin typeface="+mn-lt"/>
              </a:rPr>
              <a:t>Minister of Finance</a:t>
            </a:r>
            <a:r>
              <a:rPr lang="en-US" sz="1600">
                <a:latin typeface="+mn-lt"/>
              </a:rPr>
              <a:t>, </a:t>
            </a:r>
            <a:r>
              <a:rPr lang="en-US" sz="1600" b="1">
                <a:latin typeface="+mn-lt"/>
              </a:rPr>
              <a:t>prescribe a mechanism to support and finance climate change response, planning, and implementation</a:t>
            </a:r>
            <a:r>
              <a:rPr lang="en-US" sz="1600">
                <a:latin typeface="+mn-lt"/>
              </a:rPr>
              <a:t> by national, provincial, and local government.</a:t>
            </a:r>
          </a:p>
          <a:p>
            <a:pPr marL="742950" lvl="1" indent="-285750">
              <a:buFont typeface="Arial" panose="020B0604020202020204" pitchFamily="34" charset="0"/>
              <a:buChar char="•"/>
            </a:pPr>
            <a:r>
              <a:rPr lang="en-US" sz="1600">
                <a:latin typeface="+mn-lt"/>
              </a:rPr>
              <a:t>This finance mechanism is intended to </a:t>
            </a:r>
            <a:r>
              <a:rPr lang="en-US" sz="1600" b="1">
                <a:latin typeface="+mn-lt"/>
              </a:rPr>
              <a:t>enable the response measures required by the Act</a:t>
            </a:r>
            <a:r>
              <a:rPr lang="en-US" sz="1600">
                <a:latin typeface="+mn-lt"/>
              </a:rPr>
              <a:t>, ensuring that governments at all levels have access to funding and support to carry out their climate duties.</a:t>
            </a:r>
            <a:endParaRPr lang="en-US" sz="1600" b="1">
              <a:latin typeface="+mn-lt"/>
            </a:endParaRPr>
          </a:p>
        </p:txBody>
      </p:sp>
      <p:sp>
        <p:nvSpPr>
          <p:cNvPr id="4" name="Text Placeholder 3">
            <a:extLst>
              <a:ext uri="{FF2B5EF4-FFF2-40B4-BE49-F238E27FC236}">
                <a16:creationId xmlns:a16="http://schemas.microsoft.com/office/drawing/2014/main" id="{804B0C54-E524-2263-65B0-028E4259DAB1}"/>
              </a:ext>
            </a:extLst>
          </p:cNvPr>
          <p:cNvSpPr>
            <a:spLocks noGrp="1"/>
          </p:cNvSpPr>
          <p:nvPr>
            <p:ph type="body" sz="quarter" idx="14"/>
          </p:nvPr>
        </p:nvSpPr>
        <p:spPr/>
        <p:txBody>
          <a:bodyPr/>
          <a:lstStyle/>
          <a:p>
            <a:r>
              <a:rPr lang="en-ZA"/>
              <a:t>Section 18 – Finance mechanism</a:t>
            </a:r>
          </a:p>
        </p:txBody>
      </p:sp>
      <p:pic>
        <p:nvPicPr>
          <p:cNvPr id="5" name="Graphic 4" descr="Coins">
            <a:extLst>
              <a:ext uri="{FF2B5EF4-FFF2-40B4-BE49-F238E27FC236}">
                <a16:creationId xmlns:a16="http://schemas.microsoft.com/office/drawing/2014/main" id="{275DA8C9-1098-EF5F-20D7-3F6A1B91AB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414858" y="3795251"/>
            <a:ext cx="1556523" cy="1556523"/>
          </a:xfrm>
          <a:prstGeom prst="rect">
            <a:avLst/>
          </a:prstGeom>
        </p:spPr>
      </p:pic>
      <p:pic>
        <p:nvPicPr>
          <p:cNvPr id="6" name="Graphic 5" descr="Money">
            <a:extLst>
              <a:ext uri="{FF2B5EF4-FFF2-40B4-BE49-F238E27FC236}">
                <a16:creationId xmlns:a16="http://schemas.microsoft.com/office/drawing/2014/main" id="{2E8B38A3-D47E-CDE3-E5C9-A291F996C3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13875" y="4257176"/>
            <a:ext cx="1861325" cy="1861325"/>
          </a:xfrm>
          <a:prstGeom prst="rect">
            <a:avLst/>
          </a:prstGeom>
        </p:spPr>
      </p:pic>
    </p:spTree>
    <p:extLst>
      <p:ext uri="{BB962C8B-B14F-4D97-AF65-F5344CB8AC3E}">
        <p14:creationId xmlns:p14="http://schemas.microsoft.com/office/powerpoint/2010/main" val="2204671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multi colored wooden stick figures">
            <a:extLst>
              <a:ext uri="{FF2B5EF4-FFF2-40B4-BE49-F238E27FC236}">
                <a16:creationId xmlns:a16="http://schemas.microsoft.com/office/drawing/2014/main" id="{F734710E-180A-A557-999F-AC0BC812608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184" r="19184"/>
          <a:stretch>
            <a:fillRect/>
          </a:stretch>
        </p:blipFill>
        <p:spPr/>
      </p:pic>
      <p:sp>
        <p:nvSpPr>
          <p:cNvPr id="3" name="Text Placeholder 2">
            <a:extLst>
              <a:ext uri="{FF2B5EF4-FFF2-40B4-BE49-F238E27FC236}">
                <a16:creationId xmlns:a16="http://schemas.microsoft.com/office/drawing/2014/main" id="{950038D0-7259-3B52-C6C3-A566EA9111B2}"/>
              </a:ext>
            </a:extLst>
          </p:cNvPr>
          <p:cNvSpPr>
            <a:spLocks noGrp="1"/>
          </p:cNvSpPr>
          <p:nvPr>
            <p:ph type="body" sz="quarter" idx="12"/>
          </p:nvPr>
        </p:nvSpPr>
        <p:spPr/>
        <p:txBody>
          <a:bodyPr/>
          <a:lstStyle/>
          <a:p>
            <a:r>
              <a:rPr lang="en-ZA"/>
              <a:t>GEDSI considerations</a:t>
            </a:r>
          </a:p>
        </p:txBody>
      </p:sp>
    </p:spTree>
    <p:extLst>
      <p:ext uri="{BB962C8B-B14F-4D97-AF65-F5344CB8AC3E}">
        <p14:creationId xmlns:p14="http://schemas.microsoft.com/office/powerpoint/2010/main" val="296681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1B4B"/>
          </a:solidFill>
          <a:ln w="12700">
            <a:solidFill>
              <a:srgbClr val="0D1B4B"/>
            </a:solidFill>
            <a:prstDash val="solid"/>
          </a:ln>
        </p:spPr>
        <p:txBody>
          <a:bodyPr/>
          <a:lstStyle/>
          <a:p>
            <a:endParaRPr lang="en-US" sz="2400"/>
          </a:p>
        </p:txBody>
      </p:sp>
      <p:sp>
        <p:nvSpPr>
          <p:cNvPr id="3" name="Shape 1"/>
          <p:cNvSpPr/>
          <p:nvPr/>
        </p:nvSpPr>
        <p:spPr>
          <a:xfrm>
            <a:off x="0" y="0"/>
            <a:ext cx="170688" cy="1341120"/>
          </a:xfrm>
          <a:prstGeom prst="rect">
            <a:avLst/>
          </a:prstGeom>
          <a:solidFill>
            <a:srgbClr val="C0152B"/>
          </a:solidFill>
          <a:ln w="12700">
            <a:solidFill>
              <a:srgbClr val="C0152B"/>
            </a:solidFill>
            <a:prstDash val="solid"/>
          </a:ln>
        </p:spPr>
        <p:txBody>
          <a:bodyPr/>
          <a:lstStyle/>
          <a:p>
            <a:endParaRPr lang="en-US" sz="2400"/>
          </a:p>
        </p:txBody>
      </p:sp>
      <p:sp>
        <p:nvSpPr>
          <p:cNvPr id="4" name="Shape 2"/>
          <p:cNvSpPr/>
          <p:nvPr/>
        </p:nvSpPr>
        <p:spPr>
          <a:xfrm>
            <a:off x="11582400" y="0"/>
            <a:ext cx="609600" cy="1341120"/>
          </a:xfrm>
          <a:prstGeom prst="rect">
            <a:avLst/>
          </a:prstGeom>
          <a:solidFill>
            <a:srgbClr val="1A2F6B"/>
          </a:solidFill>
          <a:ln w="12700">
            <a:solidFill>
              <a:srgbClr val="1A2F6B"/>
            </a:solidFill>
            <a:prstDash val="solid"/>
          </a:ln>
        </p:spPr>
        <p:txBody>
          <a:bodyPr/>
          <a:lstStyle/>
          <a:p>
            <a:endParaRPr lang="en-US" sz="2400"/>
          </a:p>
        </p:txBody>
      </p:sp>
      <p:sp>
        <p:nvSpPr>
          <p:cNvPr id="5" name="Text 3"/>
          <p:cNvSpPr/>
          <p:nvPr/>
        </p:nvSpPr>
        <p:spPr>
          <a:xfrm>
            <a:off x="341376" y="97536"/>
            <a:ext cx="11094720" cy="707136"/>
          </a:xfrm>
          <a:prstGeom prst="rect">
            <a:avLst/>
          </a:prstGeom>
          <a:noFill/>
          <a:ln/>
        </p:spPr>
        <p:txBody>
          <a:bodyPr wrap="square" lIns="0" tIns="0" rIns="0" bIns="0" rtlCol="0" anchor="ctr"/>
          <a:lstStyle/>
          <a:p>
            <a:r>
              <a:rPr lang="en-US" sz="3050" b="1">
                <a:solidFill>
                  <a:srgbClr val="FFFFFF"/>
                </a:solidFill>
                <a:latin typeface="Muli Black"/>
                <a:ea typeface="Georgia" pitchFamily="34" charset="-122"/>
                <a:cs typeface="Georgia" pitchFamily="34" charset="-120"/>
              </a:rPr>
              <a:t>What is GEDSI?</a:t>
            </a:r>
            <a:endParaRPr lang="en-US" sz="3050">
              <a:latin typeface="Muli Black"/>
            </a:endParaRPr>
          </a:p>
        </p:txBody>
      </p:sp>
      <p:sp>
        <p:nvSpPr>
          <p:cNvPr id="6" name="Text 4"/>
          <p:cNvSpPr/>
          <p:nvPr/>
        </p:nvSpPr>
        <p:spPr>
          <a:xfrm>
            <a:off x="341376" y="804672"/>
            <a:ext cx="11094720" cy="438912"/>
          </a:xfrm>
          <a:prstGeom prst="rect">
            <a:avLst/>
          </a:prstGeom>
          <a:noFill/>
          <a:ln/>
        </p:spPr>
        <p:txBody>
          <a:bodyPr wrap="square" lIns="0" tIns="0" rIns="0" bIns="0" rtlCol="0" anchor="ctr"/>
          <a:lstStyle/>
          <a:p>
            <a:r>
              <a:rPr lang="en-US" sz="1600" i="1">
                <a:solidFill>
                  <a:srgbClr val="C8D3F0"/>
                </a:solidFill>
                <a:latin typeface="Muli Black"/>
                <a:ea typeface="Calibri" pitchFamily="34" charset="-122"/>
                <a:cs typeface="Calibri" pitchFamily="34" charset="-120"/>
              </a:rPr>
              <a:t>Gender Equality, Disability &amp; Social Inclusion- Core Concepts &amp; Ambition Levels</a:t>
            </a:r>
            <a:endParaRPr lang="en-US" sz="1600">
              <a:latin typeface="Muli Black"/>
            </a:endParaRPr>
          </a:p>
        </p:txBody>
      </p:sp>
      <p:sp>
        <p:nvSpPr>
          <p:cNvPr id="7" name="Shape 5"/>
          <p:cNvSpPr/>
          <p:nvPr/>
        </p:nvSpPr>
        <p:spPr>
          <a:xfrm>
            <a:off x="0" y="6541008"/>
            <a:ext cx="12192000" cy="316992"/>
          </a:xfrm>
          <a:prstGeom prst="rect">
            <a:avLst/>
          </a:prstGeom>
          <a:solidFill>
            <a:srgbClr val="0D1B4B"/>
          </a:solidFill>
          <a:ln w="12700">
            <a:solidFill>
              <a:srgbClr val="0D1B4B"/>
            </a:solidFill>
            <a:prstDash val="solid"/>
          </a:ln>
        </p:spPr>
        <p:txBody>
          <a:bodyPr/>
          <a:lstStyle/>
          <a:p>
            <a:endParaRPr lang="en-US" sz="2400"/>
          </a:p>
        </p:txBody>
      </p:sp>
      <p:sp>
        <p:nvSpPr>
          <p:cNvPr id="8" name="Text 6"/>
          <p:cNvSpPr/>
          <p:nvPr/>
        </p:nvSpPr>
        <p:spPr>
          <a:xfrm>
            <a:off x="243840" y="6565392"/>
            <a:ext cx="9144000" cy="268224"/>
          </a:xfrm>
          <a:prstGeom prst="rect">
            <a:avLst/>
          </a:prstGeom>
          <a:noFill/>
          <a:ln/>
        </p:spPr>
        <p:txBody>
          <a:bodyPr wrap="square" lIns="0" tIns="0" rIns="0" bIns="0" rtlCol="0" anchor="ctr"/>
          <a:lstStyle/>
          <a:p>
            <a:endParaRPr lang="en-US" sz="1050">
              <a:solidFill>
                <a:srgbClr val="C8D3F0"/>
              </a:solidFill>
              <a:latin typeface="Muli Black"/>
              <a:ea typeface="Calibri"/>
              <a:cs typeface="Calibri"/>
            </a:endParaRPr>
          </a:p>
        </p:txBody>
      </p:sp>
      <p:sp>
        <p:nvSpPr>
          <p:cNvPr id="9" name="Text 7"/>
          <p:cNvSpPr/>
          <p:nvPr/>
        </p:nvSpPr>
        <p:spPr>
          <a:xfrm>
            <a:off x="11338560" y="6565392"/>
            <a:ext cx="609600" cy="268224"/>
          </a:xfrm>
          <a:prstGeom prst="rect">
            <a:avLst/>
          </a:prstGeom>
          <a:noFill/>
          <a:ln/>
        </p:spPr>
        <p:txBody>
          <a:bodyPr wrap="square" lIns="0" tIns="0" rIns="0" bIns="0" rtlCol="0" anchor="ctr"/>
          <a:lstStyle/>
          <a:p>
            <a:pPr algn="r"/>
            <a:endParaRPr lang="en-US" sz="1050" b="1">
              <a:solidFill>
                <a:srgbClr val="F0A500"/>
              </a:solidFill>
              <a:latin typeface="Calibri"/>
              <a:ea typeface="Calibri"/>
              <a:cs typeface="Calibri"/>
            </a:endParaRPr>
          </a:p>
        </p:txBody>
      </p:sp>
      <p:sp>
        <p:nvSpPr>
          <p:cNvPr id="10" name="Text 8"/>
          <p:cNvSpPr/>
          <p:nvPr/>
        </p:nvSpPr>
        <p:spPr>
          <a:xfrm>
            <a:off x="365760" y="1438656"/>
            <a:ext cx="11460480" cy="402336"/>
          </a:xfrm>
          <a:prstGeom prst="rect">
            <a:avLst/>
          </a:prstGeom>
          <a:noFill/>
          <a:ln/>
        </p:spPr>
        <p:txBody>
          <a:bodyPr wrap="square" lIns="91440" tIns="45720" rIns="91440" bIns="45720" rtlCol="0" anchor="ctr"/>
          <a:lstStyle/>
          <a:p>
            <a:r>
              <a:rPr lang="en-US" sz="2000" i="1">
                <a:solidFill>
                  <a:srgbClr val="4A5580"/>
                </a:solidFill>
                <a:latin typeface="Muli Black"/>
                <a:ea typeface="Calibri"/>
                <a:cs typeface="Calibri"/>
              </a:rPr>
              <a:t>GEDSI ensures all people can fully participate in and benefit equally from development and governance.</a:t>
            </a:r>
            <a:endParaRPr lang="en-US" sz="2000">
              <a:latin typeface="Muli Black"/>
              <a:ea typeface="Calibri"/>
              <a:cs typeface="Calibri"/>
            </a:endParaRPr>
          </a:p>
        </p:txBody>
      </p:sp>
      <p:sp>
        <p:nvSpPr>
          <p:cNvPr id="11" name="Shape 9"/>
          <p:cNvSpPr/>
          <p:nvPr/>
        </p:nvSpPr>
        <p:spPr>
          <a:xfrm>
            <a:off x="304800" y="1950720"/>
            <a:ext cx="3779520" cy="2316480"/>
          </a:xfrm>
          <a:prstGeom prst="rect">
            <a:avLst/>
          </a:prstGeom>
          <a:solidFill>
            <a:srgbClr val="C8D3F0"/>
          </a:solidFill>
          <a:ln w="9525">
            <a:solidFill>
              <a:srgbClr val="1A2F6B"/>
            </a:solidFill>
            <a:prstDash val="solid"/>
          </a:ln>
          <a:effectLst>
            <a:outerShdw blurRad="63500" dist="25400" dir="8100000" algn="bl" rotWithShape="0">
              <a:srgbClr val="000000">
                <a:alpha val="12000"/>
              </a:srgbClr>
            </a:outerShdw>
          </a:effectLst>
        </p:spPr>
        <p:txBody>
          <a:bodyPr/>
          <a:lstStyle/>
          <a:p>
            <a:endParaRPr lang="en-US" sz="2400"/>
          </a:p>
        </p:txBody>
      </p:sp>
      <p:sp>
        <p:nvSpPr>
          <p:cNvPr id="12" name="Shape 10"/>
          <p:cNvSpPr/>
          <p:nvPr/>
        </p:nvSpPr>
        <p:spPr>
          <a:xfrm>
            <a:off x="304800" y="1950720"/>
            <a:ext cx="3779520" cy="585216"/>
          </a:xfrm>
          <a:prstGeom prst="rect">
            <a:avLst/>
          </a:prstGeom>
          <a:solidFill>
            <a:srgbClr val="0D1B4B"/>
          </a:solidFill>
          <a:ln w="12700">
            <a:solidFill>
              <a:srgbClr val="0D1B4B"/>
            </a:solidFill>
            <a:prstDash val="solid"/>
          </a:ln>
        </p:spPr>
        <p:txBody>
          <a:bodyPr/>
          <a:lstStyle/>
          <a:p>
            <a:endParaRPr lang="en-US" sz="2400"/>
          </a:p>
        </p:txBody>
      </p:sp>
      <p:pic>
        <p:nvPicPr>
          <p:cNvPr id="13" name="Image 0" descr="preencoded.png"/>
          <p:cNvPicPr>
            <a:picLocks noChangeAspect="1"/>
          </p:cNvPicPr>
          <p:nvPr/>
        </p:nvPicPr>
        <p:blipFill>
          <a:blip r:embed="rId3"/>
          <a:stretch>
            <a:fillRect/>
          </a:stretch>
        </p:blipFill>
        <p:spPr>
          <a:xfrm>
            <a:off x="426720" y="1999488"/>
            <a:ext cx="414528" cy="414528"/>
          </a:xfrm>
          <a:prstGeom prst="rect">
            <a:avLst/>
          </a:prstGeom>
        </p:spPr>
      </p:pic>
      <p:sp>
        <p:nvSpPr>
          <p:cNvPr id="14" name="Text 11"/>
          <p:cNvSpPr/>
          <p:nvPr/>
        </p:nvSpPr>
        <p:spPr>
          <a:xfrm>
            <a:off x="938784" y="1975104"/>
            <a:ext cx="3048000" cy="560832"/>
          </a:xfrm>
          <a:prstGeom prst="rect">
            <a:avLst/>
          </a:prstGeom>
          <a:noFill/>
          <a:ln/>
        </p:spPr>
        <p:txBody>
          <a:bodyPr wrap="square" lIns="0" tIns="0" rIns="0" bIns="0" rtlCol="0" anchor="ctr"/>
          <a:lstStyle/>
          <a:p>
            <a:r>
              <a:rPr lang="en-US" sz="1600" b="1">
                <a:solidFill>
                  <a:srgbClr val="FFFFFF"/>
                </a:solidFill>
                <a:latin typeface="Muli Black"/>
                <a:ea typeface="Georgia" pitchFamily="34" charset="-122"/>
                <a:cs typeface="Georgia" pitchFamily="34" charset="-120"/>
              </a:rPr>
              <a:t>Gender Equality</a:t>
            </a:r>
            <a:endParaRPr lang="en-US" sz="1600">
              <a:latin typeface="Muli Black"/>
            </a:endParaRPr>
          </a:p>
        </p:txBody>
      </p:sp>
      <p:sp>
        <p:nvSpPr>
          <p:cNvPr id="15" name="Text 12"/>
          <p:cNvSpPr/>
          <p:nvPr/>
        </p:nvSpPr>
        <p:spPr>
          <a:xfrm>
            <a:off x="451104" y="2609088"/>
            <a:ext cx="3511296" cy="1597152"/>
          </a:xfrm>
          <a:prstGeom prst="rect">
            <a:avLst/>
          </a:prstGeom>
          <a:noFill/>
          <a:ln/>
        </p:spPr>
        <p:txBody>
          <a:bodyPr wrap="square" lIns="91440" tIns="45720" rIns="91440" bIns="45720" rtlCol="0" anchor="ctr"/>
          <a:lstStyle/>
          <a:p>
            <a:r>
              <a:rPr lang="en-US" sz="1450">
                <a:solidFill>
                  <a:srgbClr val="1E2332"/>
                </a:solidFill>
                <a:latin typeface="Muli Black"/>
                <a:ea typeface="Calibri" pitchFamily="34" charset="-122"/>
                <a:cs typeface="Calibri" pitchFamily="34" charset="-120"/>
              </a:rPr>
              <a:t>Equal rights &amp; opportunities for all genders. Women disproportionately employed in climate vulnerable sectors (agriculture, informal economy).</a:t>
            </a:r>
            <a:endParaRPr lang="en-US" sz="1450">
              <a:latin typeface="Muli Black"/>
            </a:endParaRPr>
          </a:p>
        </p:txBody>
      </p:sp>
      <p:sp>
        <p:nvSpPr>
          <p:cNvPr id="16" name="Shape 13"/>
          <p:cNvSpPr/>
          <p:nvPr/>
        </p:nvSpPr>
        <p:spPr>
          <a:xfrm>
            <a:off x="4267200" y="1999882"/>
            <a:ext cx="3779520" cy="2316480"/>
          </a:xfrm>
          <a:prstGeom prst="rect">
            <a:avLst/>
          </a:prstGeom>
          <a:solidFill>
            <a:srgbClr val="FDEAED"/>
          </a:solidFill>
          <a:ln w="9525">
            <a:solidFill>
              <a:srgbClr val="C0152B"/>
            </a:solidFill>
            <a:prstDash val="solid"/>
          </a:ln>
          <a:effectLst>
            <a:outerShdw blurRad="63500" dist="25400" dir="8100000" algn="bl" rotWithShape="0">
              <a:srgbClr val="000000">
                <a:alpha val="12000"/>
              </a:srgbClr>
            </a:outerShdw>
          </a:effectLst>
        </p:spPr>
        <p:txBody>
          <a:bodyPr/>
          <a:lstStyle/>
          <a:p>
            <a:endParaRPr lang="en-US" sz="2400"/>
          </a:p>
        </p:txBody>
      </p:sp>
      <p:sp>
        <p:nvSpPr>
          <p:cNvPr id="17" name="Shape 14"/>
          <p:cNvSpPr/>
          <p:nvPr/>
        </p:nvSpPr>
        <p:spPr>
          <a:xfrm>
            <a:off x="4267200" y="1950720"/>
            <a:ext cx="3779520" cy="585216"/>
          </a:xfrm>
          <a:prstGeom prst="rect">
            <a:avLst/>
          </a:prstGeom>
          <a:solidFill>
            <a:srgbClr val="C0152B"/>
          </a:solidFill>
          <a:ln w="12700">
            <a:solidFill>
              <a:srgbClr val="C0152B"/>
            </a:solidFill>
            <a:prstDash val="solid"/>
          </a:ln>
        </p:spPr>
        <p:txBody>
          <a:bodyPr/>
          <a:lstStyle/>
          <a:p>
            <a:endParaRPr lang="en-US" sz="2400"/>
          </a:p>
        </p:txBody>
      </p:sp>
      <p:pic>
        <p:nvPicPr>
          <p:cNvPr id="18" name="Image 1" descr="preencoded.png"/>
          <p:cNvPicPr>
            <a:picLocks noChangeAspect="1"/>
          </p:cNvPicPr>
          <p:nvPr/>
        </p:nvPicPr>
        <p:blipFill>
          <a:blip r:embed="rId4"/>
          <a:stretch>
            <a:fillRect/>
          </a:stretch>
        </p:blipFill>
        <p:spPr>
          <a:xfrm>
            <a:off x="4389120" y="1999488"/>
            <a:ext cx="414528" cy="414528"/>
          </a:xfrm>
          <a:prstGeom prst="rect">
            <a:avLst/>
          </a:prstGeom>
        </p:spPr>
      </p:pic>
      <p:sp>
        <p:nvSpPr>
          <p:cNvPr id="19" name="Text 15"/>
          <p:cNvSpPr/>
          <p:nvPr/>
        </p:nvSpPr>
        <p:spPr>
          <a:xfrm>
            <a:off x="4901184" y="1975104"/>
            <a:ext cx="3048000" cy="560832"/>
          </a:xfrm>
          <a:prstGeom prst="rect">
            <a:avLst/>
          </a:prstGeom>
          <a:noFill/>
          <a:ln/>
        </p:spPr>
        <p:txBody>
          <a:bodyPr wrap="square" lIns="0" tIns="0" rIns="0" bIns="0" rtlCol="0" anchor="ctr"/>
          <a:lstStyle/>
          <a:p>
            <a:r>
              <a:rPr lang="en-US" sz="1600" b="1">
                <a:solidFill>
                  <a:srgbClr val="FFFFFF"/>
                </a:solidFill>
                <a:latin typeface="Muli Black"/>
                <a:ea typeface="Georgia" pitchFamily="34" charset="-122"/>
                <a:cs typeface="Georgia" pitchFamily="34" charset="-120"/>
              </a:rPr>
              <a:t>Disability (Inclusion)</a:t>
            </a:r>
            <a:endParaRPr lang="en-US" sz="1600">
              <a:latin typeface="Muli Black"/>
            </a:endParaRPr>
          </a:p>
        </p:txBody>
      </p:sp>
      <p:sp>
        <p:nvSpPr>
          <p:cNvPr id="20" name="Text 16"/>
          <p:cNvSpPr/>
          <p:nvPr/>
        </p:nvSpPr>
        <p:spPr>
          <a:xfrm>
            <a:off x="4413504" y="2609088"/>
            <a:ext cx="3511296" cy="1597152"/>
          </a:xfrm>
          <a:prstGeom prst="rect">
            <a:avLst/>
          </a:prstGeom>
          <a:noFill/>
          <a:ln/>
        </p:spPr>
        <p:txBody>
          <a:bodyPr wrap="square" lIns="91440" tIns="45720" rIns="91440" bIns="45720" rtlCol="0" anchor="ctr"/>
          <a:lstStyle/>
          <a:p>
            <a:r>
              <a:rPr lang="en-US" sz="1450">
                <a:solidFill>
                  <a:srgbClr val="1E2332"/>
                </a:solidFill>
                <a:latin typeface="Muli Black"/>
                <a:ea typeface="Calibri"/>
                <a:cs typeface="Calibri"/>
              </a:rPr>
              <a:t>Persons with disabilities participate fully and on equal terms. SA disability prevalence ~7.5%; barriers to accessing government services are acute.</a:t>
            </a:r>
            <a:endParaRPr lang="en-US" sz="1450">
              <a:latin typeface="Muli Black"/>
              <a:ea typeface="Calibri"/>
              <a:cs typeface="Calibri"/>
            </a:endParaRPr>
          </a:p>
        </p:txBody>
      </p:sp>
      <p:sp>
        <p:nvSpPr>
          <p:cNvPr id="21" name="Shape 17"/>
          <p:cNvSpPr/>
          <p:nvPr/>
        </p:nvSpPr>
        <p:spPr>
          <a:xfrm>
            <a:off x="8229600" y="1950720"/>
            <a:ext cx="3779520" cy="2316480"/>
          </a:xfrm>
          <a:prstGeom prst="rect">
            <a:avLst/>
          </a:prstGeom>
          <a:solidFill>
            <a:srgbClr val="FFF8E1"/>
          </a:solidFill>
          <a:ln w="9525">
            <a:solidFill>
              <a:srgbClr val="F0A500"/>
            </a:solidFill>
            <a:prstDash val="solid"/>
          </a:ln>
          <a:effectLst>
            <a:outerShdw blurRad="63500" dist="25400" dir="8100000" algn="bl" rotWithShape="0">
              <a:srgbClr val="000000">
                <a:alpha val="12000"/>
              </a:srgbClr>
            </a:outerShdw>
          </a:effectLst>
        </p:spPr>
        <p:txBody>
          <a:bodyPr/>
          <a:lstStyle/>
          <a:p>
            <a:endParaRPr lang="en-US" sz="2400"/>
          </a:p>
        </p:txBody>
      </p:sp>
      <p:sp>
        <p:nvSpPr>
          <p:cNvPr id="22" name="Shape 18"/>
          <p:cNvSpPr/>
          <p:nvPr/>
        </p:nvSpPr>
        <p:spPr>
          <a:xfrm>
            <a:off x="8229600" y="1950720"/>
            <a:ext cx="3779520" cy="585216"/>
          </a:xfrm>
          <a:prstGeom prst="rect">
            <a:avLst/>
          </a:prstGeom>
          <a:solidFill>
            <a:srgbClr val="F0A500"/>
          </a:solidFill>
          <a:ln w="12700">
            <a:solidFill>
              <a:srgbClr val="F0A500"/>
            </a:solidFill>
            <a:prstDash val="solid"/>
          </a:ln>
        </p:spPr>
        <p:txBody>
          <a:bodyPr/>
          <a:lstStyle/>
          <a:p>
            <a:endParaRPr lang="en-US" sz="2400"/>
          </a:p>
        </p:txBody>
      </p:sp>
      <p:pic>
        <p:nvPicPr>
          <p:cNvPr id="23" name="Image 2" descr="preencoded.png"/>
          <p:cNvPicPr>
            <a:picLocks noChangeAspect="1"/>
          </p:cNvPicPr>
          <p:nvPr/>
        </p:nvPicPr>
        <p:blipFill>
          <a:blip r:embed="rId5"/>
          <a:stretch>
            <a:fillRect/>
          </a:stretch>
        </p:blipFill>
        <p:spPr>
          <a:xfrm>
            <a:off x="8351520" y="1999488"/>
            <a:ext cx="414528" cy="414528"/>
          </a:xfrm>
          <a:prstGeom prst="rect">
            <a:avLst/>
          </a:prstGeom>
        </p:spPr>
      </p:pic>
      <p:sp>
        <p:nvSpPr>
          <p:cNvPr id="24" name="Text 19"/>
          <p:cNvSpPr/>
          <p:nvPr/>
        </p:nvSpPr>
        <p:spPr>
          <a:xfrm>
            <a:off x="8863584" y="1975104"/>
            <a:ext cx="3048000" cy="560832"/>
          </a:xfrm>
          <a:prstGeom prst="rect">
            <a:avLst/>
          </a:prstGeom>
          <a:noFill/>
          <a:ln/>
        </p:spPr>
        <p:txBody>
          <a:bodyPr wrap="square" lIns="0" tIns="0" rIns="0" bIns="0" rtlCol="0" anchor="ctr"/>
          <a:lstStyle/>
          <a:p>
            <a:r>
              <a:rPr lang="en-US" sz="1600" b="1">
                <a:solidFill>
                  <a:srgbClr val="FFFFFF"/>
                </a:solidFill>
                <a:latin typeface="Muli Black"/>
                <a:ea typeface="Georgia" pitchFamily="34" charset="-122"/>
                <a:cs typeface="Georgia" pitchFamily="34" charset="-120"/>
              </a:rPr>
              <a:t>Social Inclusion</a:t>
            </a:r>
            <a:endParaRPr lang="en-US" sz="1600">
              <a:latin typeface="Muli Black"/>
            </a:endParaRPr>
          </a:p>
        </p:txBody>
      </p:sp>
      <p:sp>
        <p:nvSpPr>
          <p:cNvPr id="25" name="Text 20"/>
          <p:cNvSpPr/>
          <p:nvPr/>
        </p:nvSpPr>
        <p:spPr>
          <a:xfrm>
            <a:off x="8375904" y="2609088"/>
            <a:ext cx="3511296" cy="1597152"/>
          </a:xfrm>
          <a:prstGeom prst="rect">
            <a:avLst/>
          </a:prstGeom>
          <a:noFill/>
          <a:ln/>
        </p:spPr>
        <p:txBody>
          <a:bodyPr wrap="square" lIns="91440" tIns="45720" rIns="91440" bIns="45720" rtlCol="0" anchor="ctr"/>
          <a:lstStyle/>
          <a:p>
            <a:r>
              <a:rPr lang="en-US" sz="1450">
                <a:solidFill>
                  <a:srgbClr val="1E2332"/>
                </a:solidFill>
                <a:latin typeface="Muli Black"/>
                <a:ea typeface="Calibri" pitchFamily="34" charset="-122"/>
                <a:cs typeface="Calibri" pitchFamily="34" charset="-120"/>
              </a:rPr>
              <a:t>Improve participation for those disadvantaged by age, poverty, race, or other status. Informal workers and youth face compounded climate vulnerability.</a:t>
            </a:r>
            <a:endParaRPr lang="en-US" sz="1450">
              <a:latin typeface="Muli Black"/>
            </a:endParaRPr>
          </a:p>
        </p:txBody>
      </p:sp>
      <p:sp>
        <p:nvSpPr>
          <p:cNvPr id="26" name="Text 21"/>
          <p:cNvSpPr/>
          <p:nvPr/>
        </p:nvSpPr>
        <p:spPr>
          <a:xfrm>
            <a:off x="365760" y="4413504"/>
            <a:ext cx="11460480" cy="341376"/>
          </a:xfrm>
          <a:prstGeom prst="rect">
            <a:avLst/>
          </a:prstGeom>
          <a:noFill/>
          <a:ln/>
        </p:spPr>
        <p:txBody>
          <a:bodyPr wrap="square" lIns="91440" tIns="45720" rIns="91440" bIns="45720" rtlCol="0" anchor="ctr"/>
          <a:lstStyle/>
          <a:p>
            <a:r>
              <a:rPr lang="en-US" sz="1250" b="1" kern="0" spc="200">
                <a:solidFill>
                  <a:srgbClr val="4A5580"/>
                </a:solidFill>
                <a:latin typeface="Muli Black"/>
                <a:ea typeface="Georgia" pitchFamily="34" charset="-122"/>
                <a:cs typeface="Georgia" pitchFamily="34" charset="-120"/>
              </a:rPr>
              <a:t>THE MOST COMMON LEVELS OF GEDSI AMBITION</a:t>
            </a:r>
            <a:endParaRPr lang="en-US" sz="1250">
              <a:latin typeface="Muli Black"/>
            </a:endParaRPr>
          </a:p>
        </p:txBody>
      </p:sp>
      <p:sp>
        <p:nvSpPr>
          <p:cNvPr id="27" name="Shape 22"/>
          <p:cNvSpPr/>
          <p:nvPr/>
        </p:nvSpPr>
        <p:spPr>
          <a:xfrm>
            <a:off x="304800" y="4828032"/>
            <a:ext cx="3779520" cy="1609344"/>
          </a:xfrm>
          <a:prstGeom prst="rect">
            <a:avLst/>
          </a:prstGeom>
          <a:solidFill>
            <a:srgbClr val="E8EBF4"/>
          </a:solidFill>
          <a:ln w="9525">
            <a:solidFill>
              <a:srgbClr val="4A5580"/>
            </a:solidFill>
            <a:prstDash val="solid"/>
          </a:ln>
          <a:effectLst>
            <a:outerShdw blurRad="63500" dist="25400" dir="8100000" algn="bl" rotWithShape="0">
              <a:srgbClr val="000000">
                <a:alpha val="12000"/>
              </a:srgbClr>
            </a:outerShdw>
          </a:effectLst>
        </p:spPr>
        <p:txBody>
          <a:bodyPr/>
          <a:lstStyle/>
          <a:p>
            <a:endParaRPr lang="en-US" sz="2400"/>
          </a:p>
        </p:txBody>
      </p:sp>
      <p:sp>
        <p:nvSpPr>
          <p:cNvPr id="28" name="Shape 23"/>
          <p:cNvSpPr/>
          <p:nvPr/>
        </p:nvSpPr>
        <p:spPr>
          <a:xfrm>
            <a:off x="304800" y="4828032"/>
            <a:ext cx="97536" cy="1609344"/>
          </a:xfrm>
          <a:prstGeom prst="rect">
            <a:avLst/>
          </a:prstGeom>
          <a:solidFill>
            <a:srgbClr val="4A5580"/>
          </a:solidFill>
          <a:ln w="12700">
            <a:solidFill>
              <a:srgbClr val="4A5580"/>
            </a:solidFill>
            <a:prstDash val="solid"/>
          </a:ln>
        </p:spPr>
        <p:txBody>
          <a:bodyPr/>
          <a:lstStyle/>
          <a:p>
            <a:endParaRPr lang="en-US" sz="2400"/>
          </a:p>
        </p:txBody>
      </p:sp>
      <p:sp>
        <p:nvSpPr>
          <p:cNvPr id="29" name="Text 24"/>
          <p:cNvSpPr/>
          <p:nvPr/>
        </p:nvSpPr>
        <p:spPr>
          <a:xfrm>
            <a:off x="499872" y="4852416"/>
            <a:ext cx="3511296" cy="710184"/>
          </a:xfrm>
          <a:prstGeom prst="rect">
            <a:avLst/>
          </a:prstGeom>
          <a:noFill/>
          <a:ln/>
        </p:spPr>
        <p:txBody>
          <a:bodyPr wrap="square" lIns="0" tIns="0" rIns="0" bIns="0" rtlCol="0" anchor="ctr"/>
          <a:lstStyle/>
          <a:p>
            <a:r>
              <a:rPr lang="en-US" sz="1450" b="1">
                <a:solidFill>
                  <a:srgbClr val="FF0000"/>
                </a:solidFill>
                <a:latin typeface="Muli Black"/>
                <a:ea typeface="Georgia" pitchFamily="34" charset="-122"/>
                <a:cs typeface="Georgia" pitchFamily="34" charset="-120"/>
              </a:rPr>
              <a:t>GEDSI NEGATIVE/ HARMFUL</a:t>
            </a:r>
          </a:p>
          <a:p>
            <a:r>
              <a:rPr lang="en-US" sz="1450" b="1">
                <a:solidFill>
                  <a:srgbClr val="FF0000"/>
                </a:solidFill>
                <a:latin typeface="Muli Black"/>
                <a:ea typeface="Georgia" pitchFamily="34" charset="-122"/>
                <a:cs typeface="Georgia" pitchFamily="34" charset="-120"/>
              </a:rPr>
              <a:t>GEDSI BLIND/NEUTRAL</a:t>
            </a:r>
            <a:endParaRPr lang="en-US" sz="1450" b="1">
              <a:solidFill>
                <a:srgbClr val="4A5580"/>
              </a:solidFill>
              <a:latin typeface="Muli Black"/>
              <a:ea typeface="Georgia" pitchFamily="34" charset="-122"/>
              <a:cs typeface="Georgia" pitchFamily="34" charset="-120"/>
            </a:endParaRPr>
          </a:p>
          <a:p>
            <a:r>
              <a:rPr lang="en-US" sz="1450" b="1">
                <a:solidFill>
                  <a:srgbClr val="4A5580"/>
                </a:solidFill>
                <a:latin typeface="Muli Black"/>
                <a:ea typeface="Georgia" pitchFamily="34" charset="-122"/>
                <a:cs typeface="Georgia" pitchFamily="34" charset="-120"/>
              </a:rPr>
              <a:t>GEDSI SENSITIVE</a:t>
            </a:r>
            <a:endParaRPr lang="en-US" sz="1450">
              <a:latin typeface="Muli Black"/>
            </a:endParaRPr>
          </a:p>
        </p:txBody>
      </p:sp>
      <p:sp>
        <p:nvSpPr>
          <p:cNvPr id="30" name="Text 25"/>
          <p:cNvSpPr/>
          <p:nvPr/>
        </p:nvSpPr>
        <p:spPr>
          <a:xfrm>
            <a:off x="499872" y="5562600"/>
            <a:ext cx="3511296" cy="801624"/>
          </a:xfrm>
          <a:prstGeom prst="rect">
            <a:avLst/>
          </a:prstGeom>
          <a:noFill/>
          <a:ln/>
        </p:spPr>
        <p:txBody>
          <a:bodyPr wrap="square" lIns="91440" tIns="45720" rIns="91440" bIns="45720" rtlCol="0" anchor="ctr"/>
          <a:lstStyle/>
          <a:p>
            <a:r>
              <a:rPr lang="en-US" sz="1400">
                <a:solidFill>
                  <a:srgbClr val="1E2332"/>
                </a:solidFill>
                <a:latin typeface="Muli Black"/>
                <a:ea typeface="Calibri" pitchFamily="34" charset="-122"/>
                <a:cs typeface="Calibri" pitchFamily="34" charset="-120"/>
              </a:rPr>
              <a:t>Refuses to acknowledge</a:t>
            </a:r>
          </a:p>
          <a:p>
            <a:r>
              <a:rPr lang="en-US" sz="1400">
                <a:solidFill>
                  <a:srgbClr val="1E2332"/>
                </a:solidFill>
                <a:latin typeface="Muli Black"/>
                <a:ea typeface="Calibri" pitchFamily="34" charset="-122"/>
                <a:cs typeface="Calibri" pitchFamily="34" charset="-120"/>
              </a:rPr>
              <a:t>Acknowledges GEDSI issues without actively addressing them</a:t>
            </a:r>
            <a:endParaRPr lang="en-US" sz="1400">
              <a:latin typeface="Muli Black"/>
            </a:endParaRPr>
          </a:p>
        </p:txBody>
      </p:sp>
      <p:sp>
        <p:nvSpPr>
          <p:cNvPr id="31" name="Shape 26"/>
          <p:cNvSpPr/>
          <p:nvPr/>
        </p:nvSpPr>
        <p:spPr>
          <a:xfrm>
            <a:off x="4267200" y="4828032"/>
            <a:ext cx="3779520" cy="1609344"/>
          </a:xfrm>
          <a:prstGeom prst="rect">
            <a:avLst/>
          </a:prstGeom>
          <a:solidFill>
            <a:srgbClr val="C8D3F0"/>
          </a:solidFill>
          <a:ln w="9525">
            <a:solidFill>
              <a:srgbClr val="2A4494"/>
            </a:solidFill>
            <a:prstDash val="solid"/>
          </a:ln>
          <a:effectLst>
            <a:outerShdw blurRad="63500" dist="25400" dir="8100000" algn="bl" rotWithShape="0">
              <a:srgbClr val="000000">
                <a:alpha val="12000"/>
              </a:srgbClr>
            </a:outerShdw>
          </a:effectLst>
        </p:spPr>
        <p:txBody>
          <a:bodyPr/>
          <a:lstStyle/>
          <a:p>
            <a:endParaRPr lang="en-US" sz="2400"/>
          </a:p>
        </p:txBody>
      </p:sp>
      <p:sp>
        <p:nvSpPr>
          <p:cNvPr id="32" name="Shape 27"/>
          <p:cNvSpPr/>
          <p:nvPr/>
        </p:nvSpPr>
        <p:spPr>
          <a:xfrm>
            <a:off x="4267200" y="4828032"/>
            <a:ext cx="97536" cy="1609344"/>
          </a:xfrm>
          <a:prstGeom prst="rect">
            <a:avLst/>
          </a:prstGeom>
          <a:solidFill>
            <a:srgbClr val="2A4494"/>
          </a:solidFill>
          <a:ln w="12700">
            <a:solidFill>
              <a:srgbClr val="2A4494"/>
            </a:solidFill>
            <a:prstDash val="solid"/>
          </a:ln>
        </p:spPr>
        <p:txBody>
          <a:bodyPr/>
          <a:lstStyle/>
          <a:p>
            <a:endParaRPr lang="en-US" sz="2400"/>
          </a:p>
        </p:txBody>
      </p:sp>
      <p:sp>
        <p:nvSpPr>
          <p:cNvPr id="33" name="Text 28"/>
          <p:cNvSpPr/>
          <p:nvPr/>
        </p:nvSpPr>
        <p:spPr>
          <a:xfrm>
            <a:off x="4462272" y="4852416"/>
            <a:ext cx="3511296" cy="438912"/>
          </a:xfrm>
          <a:prstGeom prst="rect">
            <a:avLst/>
          </a:prstGeom>
          <a:noFill/>
          <a:ln/>
        </p:spPr>
        <p:txBody>
          <a:bodyPr wrap="square" lIns="0" tIns="0" rIns="0" bIns="0" rtlCol="0" anchor="ctr"/>
          <a:lstStyle/>
          <a:p>
            <a:r>
              <a:rPr lang="en-US" sz="1450" b="1">
                <a:solidFill>
                  <a:srgbClr val="2A4494"/>
                </a:solidFill>
                <a:latin typeface="Muli Black"/>
                <a:ea typeface="Georgia" pitchFamily="34" charset="-122"/>
                <a:cs typeface="Georgia" pitchFamily="34" charset="-120"/>
              </a:rPr>
              <a:t>GEDSI EMPOWERING</a:t>
            </a:r>
            <a:endParaRPr lang="en-US" sz="1450">
              <a:latin typeface="Muli Black"/>
            </a:endParaRPr>
          </a:p>
        </p:txBody>
      </p:sp>
      <p:sp>
        <p:nvSpPr>
          <p:cNvPr id="34" name="Text 29"/>
          <p:cNvSpPr/>
          <p:nvPr/>
        </p:nvSpPr>
        <p:spPr>
          <a:xfrm>
            <a:off x="4462272" y="5315712"/>
            <a:ext cx="3511296" cy="1048512"/>
          </a:xfrm>
          <a:prstGeom prst="rect">
            <a:avLst/>
          </a:prstGeom>
          <a:noFill/>
          <a:ln/>
        </p:spPr>
        <p:txBody>
          <a:bodyPr wrap="square" lIns="91440" tIns="45720" rIns="91440" bIns="45720" rtlCol="0" anchor="ctr"/>
          <a:lstStyle/>
          <a:p>
            <a:r>
              <a:rPr lang="en-US" sz="1400">
                <a:solidFill>
                  <a:srgbClr val="1E2332"/>
                </a:solidFill>
                <a:latin typeface="Muli Black"/>
                <a:ea typeface="Calibri" pitchFamily="34" charset="-122"/>
                <a:cs typeface="Calibri" pitchFamily="34" charset="-120"/>
              </a:rPr>
              <a:t>Actively empowers underrepresented groups through targeted interventions</a:t>
            </a:r>
            <a:endParaRPr lang="en-US" sz="1400">
              <a:latin typeface="Muli Black"/>
            </a:endParaRPr>
          </a:p>
        </p:txBody>
      </p:sp>
      <p:sp>
        <p:nvSpPr>
          <p:cNvPr id="35" name="Shape 30"/>
          <p:cNvSpPr/>
          <p:nvPr/>
        </p:nvSpPr>
        <p:spPr>
          <a:xfrm>
            <a:off x="8229600" y="4828032"/>
            <a:ext cx="3779520" cy="1609344"/>
          </a:xfrm>
          <a:prstGeom prst="rect">
            <a:avLst/>
          </a:prstGeom>
          <a:solidFill>
            <a:srgbClr val="FDEAED"/>
          </a:solidFill>
          <a:ln w="9525">
            <a:solidFill>
              <a:srgbClr val="C0152B"/>
            </a:solidFill>
            <a:prstDash val="solid"/>
          </a:ln>
          <a:effectLst>
            <a:outerShdw blurRad="63500" dist="25400" dir="8100000" algn="bl" rotWithShape="0">
              <a:srgbClr val="000000">
                <a:alpha val="12000"/>
              </a:srgbClr>
            </a:outerShdw>
          </a:effectLst>
        </p:spPr>
        <p:txBody>
          <a:bodyPr/>
          <a:lstStyle/>
          <a:p>
            <a:endParaRPr lang="en-US" sz="2400"/>
          </a:p>
        </p:txBody>
      </p:sp>
      <p:sp>
        <p:nvSpPr>
          <p:cNvPr id="36" name="Shape 31"/>
          <p:cNvSpPr/>
          <p:nvPr/>
        </p:nvSpPr>
        <p:spPr>
          <a:xfrm>
            <a:off x="8229600" y="4828032"/>
            <a:ext cx="97536" cy="1609344"/>
          </a:xfrm>
          <a:prstGeom prst="rect">
            <a:avLst/>
          </a:prstGeom>
          <a:solidFill>
            <a:srgbClr val="C0152B"/>
          </a:solidFill>
          <a:ln w="12700">
            <a:solidFill>
              <a:srgbClr val="C0152B"/>
            </a:solidFill>
            <a:prstDash val="solid"/>
          </a:ln>
        </p:spPr>
        <p:txBody>
          <a:bodyPr/>
          <a:lstStyle/>
          <a:p>
            <a:endParaRPr lang="en-US" sz="2400"/>
          </a:p>
        </p:txBody>
      </p:sp>
      <p:sp>
        <p:nvSpPr>
          <p:cNvPr id="37" name="Text 32"/>
          <p:cNvSpPr/>
          <p:nvPr/>
        </p:nvSpPr>
        <p:spPr>
          <a:xfrm>
            <a:off x="8424672" y="4852416"/>
            <a:ext cx="3511296" cy="438912"/>
          </a:xfrm>
          <a:prstGeom prst="rect">
            <a:avLst/>
          </a:prstGeom>
          <a:noFill/>
          <a:ln/>
        </p:spPr>
        <p:txBody>
          <a:bodyPr wrap="square" lIns="0" tIns="0" rIns="0" bIns="0" rtlCol="0" anchor="ctr"/>
          <a:lstStyle/>
          <a:p>
            <a:r>
              <a:rPr lang="en-US" sz="1450" b="1">
                <a:solidFill>
                  <a:srgbClr val="C0152B"/>
                </a:solidFill>
                <a:latin typeface="Muli Black"/>
                <a:ea typeface="Georgia" pitchFamily="34" charset="-122"/>
                <a:cs typeface="Georgia" pitchFamily="34" charset="-120"/>
              </a:rPr>
              <a:t>GEDSI TRANSFORMATIVE ★</a:t>
            </a:r>
            <a:endParaRPr lang="en-US" sz="1450">
              <a:latin typeface="Muli Black"/>
            </a:endParaRPr>
          </a:p>
        </p:txBody>
      </p:sp>
      <p:sp>
        <p:nvSpPr>
          <p:cNvPr id="38" name="Text 33"/>
          <p:cNvSpPr/>
          <p:nvPr/>
        </p:nvSpPr>
        <p:spPr>
          <a:xfrm>
            <a:off x="8424672" y="5315712"/>
            <a:ext cx="3511296" cy="1048512"/>
          </a:xfrm>
          <a:prstGeom prst="rect">
            <a:avLst/>
          </a:prstGeom>
          <a:noFill/>
          <a:ln/>
        </p:spPr>
        <p:txBody>
          <a:bodyPr wrap="square" lIns="91440" tIns="45720" rIns="91440" bIns="45720" rtlCol="0" anchor="ctr"/>
          <a:lstStyle/>
          <a:p>
            <a:r>
              <a:rPr lang="en-US" sz="1400">
                <a:solidFill>
                  <a:srgbClr val="1E2332"/>
                </a:solidFill>
                <a:latin typeface="Muli Black"/>
                <a:ea typeface="Calibri" pitchFamily="34" charset="-122"/>
                <a:cs typeface="Calibri" pitchFamily="34" charset="-120"/>
              </a:rPr>
              <a:t>Shifts power dynamics &amp; root causes of inequality - this project's ambition</a:t>
            </a:r>
            <a:endParaRPr lang="en-US" sz="1400">
              <a:latin typeface="Muli Black"/>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C070-7CAB-461C-4373-3E5096B258C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3AC781-3B2C-D628-47A0-8137E7C9BE13}"/>
              </a:ext>
            </a:extLst>
          </p:cNvPr>
          <p:cNvSpPr>
            <a:spLocks noGrp="1"/>
          </p:cNvSpPr>
          <p:nvPr>
            <p:ph type="body" sz="quarter" idx="12"/>
          </p:nvPr>
        </p:nvSpPr>
        <p:spPr>
          <a:xfrm>
            <a:off x="7125353" y="2780219"/>
            <a:ext cx="4808029" cy="1295388"/>
          </a:xfrm>
        </p:spPr>
        <p:txBody>
          <a:bodyPr>
            <a:normAutofit fontScale="92500"/>
          </a:bodyPr>
          <a:lstStyle/>
          <a:p>
            <a:r>
              <a:rPr lang="en-GB"/>
              <a:t>Draft guidelines for developing a CCMNRA</a:t>
            </a:r>
          </a:p>
        </p:txBody>
      </p:sp>
      <p:sp>
        <p:nvSpPr>
          <p:cNvPr id="3" name="Text Placeholder 2">
            <a:extLst>
              <a:ext uri="{FF2B5EF4-FFF2-40B4-BE49-F238E27FC236}">
                <a16:creationId xmlns:a16="http://schemas.microsoft.com/office/drawing/2014/main" id="{2D988970-C223-1DA5-377C-9591D2802ABB}"/>
              </a:ext>
            </a:extLst>
          </p:cNvPr>
          <p:cNvSpPr>
            <a:spLocks noGrp="1"/>
          </p:cNvSpPr>
          <p:nvPr>
            <p:ph type="body" sz="quarter" idx="13"/>
          </p:nvPr>
        </p:nvSpPr>
        <p:spPr/>
        <p:txBody>
          <a:bodyPr/>
          <a:lstStyle/>
          <a:p>
            <a:r>
              <a:rPr lang="en-GB"/>
              <a:t>4</a:t>
            </a:r>
          </a:p>
        </p:txBody>
      </p:sp>
    </p:spTree>
    <p:extLst>
      <p:ext uri="{BB962C8B-B14F-4D97-AF65-F5344CB8AC3E}">
        <p14:creationId xmlns:p14="http://schemas.microsoft.com/office/powerpoint/2010/main" val="43389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F5032-6C3D-CEC1-3474-547B681E1E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B5B6FAB-6A06-659E-B666-3765386AF660}"/>
              </a:ext>
            </a:extLst>
          </p:cNvPr>
          <p:cNvSpPr>
            <a:spLocks noGrp="1"/>
          </p:cNvSpPr>
          <p:nvPr>
            <p:ph type="body" sz="quarter" idx="11"/>
          </p:nvPr>
        </p:nvSpPr>
        <p:spPr/>
        <p:txBody>
          <a:bodyPr>
            <a:normAutofit fontScale="92500"/>
          </a:bodyPr>
          <a:lstStyle/>
          <a:p>
            <a:r>
              <a:rPr lang="en-ZA"/>
              <a:t>Guidelines for Conducting a Climate Change Mitigation Needs and Response Assessment</a:t>
            </a:r>
          </a:p>
        </p:txBody>
      </p:sp>
      <p:pic>
        <p:nvPicPr>
          <p:cNvPr id="3" name="Picture 2">
            <a:extLst>
              <a:ext uri="{FF2B5EF4-FFF2-40B4-BE49-F238E27FC236}">
                <a16:creationId xmlns:a16="http://schemas.microsoft.com/office/drawing/2014/main" id="{A782D6BC-F386-C98C-B716-B6B27DDAF893}"/>
              </a:ext>
            </a:extLst>
          </p:cNvPr>
          <p:cNvPicPr>
            <a:picLocks noChangeAspect="1"/>
          </p:cNvPicPr>
          <p:nvPr/>
        </p:nvPicPr>
        <p:blipFill>
          <a:blip r:embed="rId2"/>
          <a:srcRect t="20626" r="39216"/>
          <a:stretch>
            <a:fillRect/>
          </a:stretch>
        </p:blipFill>
        <p:spPr>
          <a:xfrm>
            <a:off x="6297555" y="3233499"/>
            <a:ext cx="4941652" cy="3468494"/>
          </a:xfrm>
          <a:prstGeom prst="rect">
            <a:avLst/>
          </a:prstGeom>
        </p:spPr>
      </p:pic>
      <p:sp>
        <p:nvSpPr>
          <p:cNvPr id="7" name="Content Placeholder 2">
            <a:extLst>
              <a:ext uri="{FF2B5EF4-FFF2-40B4-BE49-F238E27FC236}">
                <a16:creationId xmlns:a16="http://schemas.microsoft.com/office/drawing/2014/main" id="{EC24176B-97D2-F7FF-86B2-4074BFA6B576}"/>
              </a:ext>
            </a:extLst>
          </p:cNvPr>
          <p:cNvSpPr txBox="1">
            <a:spLocks/>
          </p:cNvSpPr>
          <p:nvPr/>
        </p:nvSpPr>
        <p:spPr>
          <a:xfrm>
            <a:off x="515939" y="2148840"/>
            <a:ext cx="5290501" cy="4170052"/>
          </a:xfrm>
          <a:prstGeom prst="rect">
            <a:avLst/>
          </a:prstGeom>
        </p:spPr>
        <p:txBody>
          <a:bodyPr vert="horz" lIns="0" tIns="0" rIns="0" bIns="0" numCol="1" spcCol="540000" rtlCol="0">
            <a:normAutofit/>
          </a:bodyPr>
          <a:lstStyle>
            <a:lvl1pPr marL="0" indent="0" algn="l" defTabSz="914400" rtl="0" eaLnBrk="1" latinLnBrk="0" hangingPunct="1">
              <a:lnSpc>
                <a:spcPct val="90000"/>
              </a:lnSpc>
              <a:spcBef>
                <a:spcPts val="1000"/>
              </a:spcBef>
              <a:buClr>
                <a:srgbClr val="002062"/>
              </a:buClr>
              <a:buFont typeface="Arial" panose="020B0604020202020204" pitchFamily="34" charset="0"/>
              <a:buNone/>
              <a:defRPr sz="1800" b="0" i="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3"/>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002062"/>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a:t>Provides:</a:t>
            </a:r>
          </a:p>
          <a:p>
            <a:pPr marL="742950" lvl="1" indent="-285750">
              <a:buFont typeface="Arial" panose="020B0604020202020204" pitchFamily="34" charset="0"/>
              <a:buChar char="•"/>
            </a:pPr>
            <a:r>
              <a:rPr lang="en-ZA" sz="1600" b="1">
                <a:latin typeface="+mn-lt"/>
              </a:rPr>
              <a:t>Step-by-step guidance </a:t>
            </a:r>
            <a:r>
              <a:rPr lang="en-ZA" sz="1600">
                <a:latin typeface="+mn-lt"/>
              </a:rPr>
              <a:t>on completing a climate change mitigation needs and response assessment.</a:t>
            </a:r>
          </a:p>
          <a:p>
            <a:pPr marL="742950" lvl="1" indent="-285750">
              <a:buFont typeface="Arial" panose="020B0604020202020204" pitchFamily="34" charset="0"/>
              <a:buChar char="•"/>
            </a:pPr>
            <a:r>
              <a:rPr lang="en-ZA" sz="1600">
                <a:latin typeface="+mn-lt"/>
              </a:rPr>
              <a:t>Includes flexibility in the approach as it allows for a </a:t>
            </a:r>
            <a:r>
              <a:rPr lang="en-ZA" sz="1600" b="1">
                <a:latin typeface="+mn-lt"/>
              </a:rPr>
              <a:t>basic or an advanced assessment</a:t>
            </a:r>
            <a:r>
              <a:rPr lang="en-ZA" sz="1600">
                <a:latin typeface="+mn-lt"/>
              </a:rPr>
              <a:t>, with the advanced incorporating more detail.</a:t>
            </a:r>
          </a:p>
          <a:p>
            <a:pPr marL="742950" lvl="1" indent="-285750">
              <a:buFont typeface="Arial" panose="020B0604020202020204" pitchFamily="34" charset="0"/>
              <a:buChar char="•"/>
            </a:pPr>
            <a:r>
              <a:rPr lang="en-ZA" sz="1600">
                <a:latin typeface="+mn-lt"/>
              </a:rPr>
              <a:t>An </a:t>
            </a:r>
            <a:r>
              <a:rPr lang="en-ZA" sz="1600" b="1">
                <a:latin typeface="+mn-lt"/>
              </a:rPr>
              <a:t>Excel tool </a:t>
            </a:r>
            <a:r>
              <a:rPr lang="en-ZA" sz="1600">
                <a:latin typeface="+mn-lt"/>
              </a:rPr>
              <a:t>to assist in the process. Tool has a worksheet for each step and allows input of data and text, supporting compilation of the assessment report.</a:t>
            </a:r>
          </a:p>
          <a:p>
            <a:pPr marL="742950" lvl="1" indent="-285750">
              <a:buFont typeface="Arial" panose="020B0604020202020204" pitchFamily="34" charset="0"/>
              <a:buChar char="•"/>
            </a:pPr>
            <a:r>
              <a:rPr lang="en-ZA" sz="1600">
                <a:solidFill>
                  <a:srgbClr val="FF0000"/>
                </a:solidFill>
                <a:latin typeface="+mn-lt"/>
              </a:rPr>
              <a:t>The guidance document provides information on where to link to the tool and how to complete it.</a:t>
            </a:r>
          </a:p>
          <a:p>
            <a:pPr marL="742950" lvl="1" indent="-285750">
              <a:buFont typeface="Arial" panose="020B0604020202020204" pitchFamily="34" charset="0"/>
              <a:buChar char="•"/>
            </a:pPr>
            <a:r>
              <a:rPr lang="en-ZA" sz="1600">
                <a:latin typeface="+mn-lt"/>
              </a:rPr>
              <a:t>Highlights the importance of stakeholder engagement. </a:t>
            </a:r>
          </a:p>
          <a:p>
            <a:endParaRPr lang="en-ZA" sz="1600" b="1"/>
          </a:p>
          <a:p>
            <a:endParaRPr lang="en-ZA" sz="1600" b="1"/>
          </a:p>
          <a:p>
            <a:endParaRPr lang="en-US" sz="1600" b="1"/>
          </a:p>
        </p:txBody>
      </p:sp>
      <p:pic>
        <p:nvPicPr>
          <p:cNvPr id="13" name="Content Placeholder 4">
            <a:extLst>
              <a:ext uri="{FF2B5EF4-FFF2-40B4-BE49-F238E27FC236}">
                <a16:creationId xmlns:a16="http://schemas.microsoft.com/office/drawing/2014/main" id="{69CF0727-9A11-D849-E3FB-4C3EB44FD598}"/>
              </a:ext>
            </a:extLst>
          </p:cNvPr>
          <p:cNvPicPr>
            <a:picLocks noGrp="1" noChangeAspect="1"/>
          </p:cNvPicPr>
          <p:nvPr>
            <p:ph sz="quarter" idx="15"/>
          </p:nvPr>
        </p:nvPicPr>
        <p:blipFill>
          <a:blip r:embed="rId3"/>
          <a:stretch>
            <a:fillRect/>
          </a:stretch>
        </p:blipFill>
        <p:spPr>
          <a:xfrm>
            <a:off x="9464041" y="156007"/>
            <a:ext cx="2542154" cy="3579768"/>
          </a:xfrm>
          <a:prstGeom prst="rect">
            <a:avLst/>
          </a:prstGeom>
        </p:spPr>
      </p:pic>
    </p:spTree>
    <p:extLst>
      <p:ext uri="{BB962C8B-B14F-4D97-AF65-F5344CB8AC3E}">
        <p14:creationId xmlns:p14="http://schemas.microsoft.com/office/powerpoint/2010/main" val="2566421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E6CD851-1AA5-E90A-0283-0ADC20F3EC84}"/>
              </a:ext>
            </a:extLst>
          </p:cNvPr>
          <p:cNvSpPr>
            <a:spLocks noGrp="1"/>
          </p:cNvSpPr>
          <p:nvPr>
            <p:ph type="body" sz="quarter" idx="11"/>
          </p:nvPr>
        </p:nvSpPr>
        <p:spPr>
          <a:xfrm>
            <a:off x="515937" y="244475"/>
            <a:ext cx="11160125" cy="730885"/>
          </a:xfrm>
        </p:spPr>
        <p:txBody>
          <a:bodyPr/>
          <a:lstStyle/>
          <a:p>
            <a:r>
              <a:rPr lang="en-US"/>
              <a:t>CCMNRA: Overview</a:t>
            </a:r>
          </a:p>
        </p:txBody>
      </p:sp>
      <p:pic>
        <p:nvPicPr>
          <p:cNvPr id="7" name="Picture 6">
            <a:extLst>
              <a:ext uri="{FF2B5EF4-FFF2-40B4-BE49-F238E27FC236}">
                <a16:creationId xmlns:a16="http://schemas.microsoft.com/office/drawing/2014/main" id="{003755B2-6336-D805-3744-5A0E28776464}"/>
              </a:ext>
            </a:extLst>
          </p:cNvPr>
          <p:cNvPicPr>
            <a:picLocks noChangeAspect="1"/>
          </p:cNvPicPr>
          <p:nvPr/>
        </p:nvPicPr>
        <p:blipFill>
          <a:blip r:embed="rId2"/>
          <a:stretch>
            <a:fillRect/>
          </a:stretch>
        </p:blipFill>
        <p:spPr>
          <a:xfrm>
            <a:off x="328837" y="975360"/>
            <a:ext cx="11347225" cy="5839359"/>
          </a:xfrm>
          <a:prstGeom prst="rect">
            <a:avLst/>
          </a:prstGeom>
        </p:spPr>
      </p:pic>
    </p:spTree>
    <p:extLst>
      <p:ext uri="{BB962C8B-B14F-4D97-AF65-F5344CB8AC3E}">
        <p14:creationId xmlns:p14="http://schemas.microsoft.com/office/powerpoint/2010/main" val="1528906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5C0C93-8094-EE75-0EBC-4CC8745933F1}"/>
              </a:ext>
            </a:extLst>
          </p:cNvPr>
          <p:cNvSpPr>
            <a:spLocks noGrp="1"/>
          </p:cNvSpPr>
          <p:nvPr>
            <p:ph type="body" sz="quarter" idx="11"/>
          </p:nvPr>
        </p:nvSpPr>
        <p:spPr/>
        <p:txBody>
          <a:bodyPr/>
          <a:lstStyle/>
          <a:p>
            <a:r>
              <a:rPr lang="en-US"/>
              <a:t>Step 1: Establish a project team </a:t>
            </a:r>
          </a:p>
        </p:txBody>
      </p:sp>
      <p:pic>
        <p:nvPicPr>
          <p:cNvPr id="4" name="Picture 3">
            <a:extLst>
              <a:ext uri="{FF2B5EF4-FFF2-40B4-BE49-F238E27FC236}">
                <a16:creationId xmlns:a16="http://schemas.microsoft.com/office/drawing/2014/main" id="{BB9F1A41-9B79-5990-B7F3-55B820847126}"/>
              </a:ext>
            </a:extLst>
          </p:cNvPr>
          <p:cNvPicPr>
            <a:picLocks noChangeAspect="1"/>
          </p:cNvPicPr>
          <p:nvPr/>
        </p:nvPicPr>
        <p:blipFill>
          <a:blip r:embed="rId2"/>
          <a:stretch>
            <a:fillRect/>
          </a:stretch>
        </p:blipFill>
        <p:spPr>
          <a:xfrm>
            <a:off x="105873" y="2153125"/>
            <a:ext cx="11980251" cy="2551750"/>
          </a:xfrm>
          <a:prstGeom prst="rect">
            <a:avLst/>
          </a:prstGeom>
        </p:spPr>
      </p:pic>
      <p:sp>
        <p:nvSpPr>
          <p:cNvPr id="5" name="TextBox 4">
            <a:extLst>
              <a:ext uri="{FF2B5EF4-FFF2-40B4-BE49-F238E27FC236}">
                <a16:creationId xmlns:a16="http://schemas.microsoft.com/office/drawing/2014/main" id="{30CC1DA2-AA8E-EC95-E78E-1D0A246BD738}"/>
              </a:ext>
            </a:extLst>
          </p:cNvPr>
          <p:cNvSpPr txBox="1"/>
          <p:nvPr/>
        </p:nvSpPr>
        <p:spPr>
          <a:xfrm>
            <a:off x="515937" y="4905829"/>
            <a:ext cx="9291839" cy="646331"/>
          </a:xfrm>
          <a:prstGeom prst="rect">
            <a:avLst/>
          </a:prstGeom>
          <a:noFill/>
        </p:spPr>
        <p:txBody>
          <a:bodyPr wrap="none" rtlCol="0">
            <a:spAutoFit/>
          </a:bodyPr>
          <a:lstStyle/>
          <a:p>
            <a:r>
              <a:rPr lang="en-US"/>
              <a:t>Helps to ensure accountability</a:t>
            </a:r>
          </a:p>
          <a:p>
            <a:r>
              <a:rPr lang="en-US"/>
              <a:t>May be just one or two people, or a broader team if an advanced assessment is being conducted </a:t>
            </a:r>
          </a:p>
        </p:txBody>
      </p:sp>
    </p:spTree>
    <p:extLst>
      <p:ext uri="{BB962C8B-B14F-4D97-AF65-F5344CB8AC3E}">
        <p14:creationId xmlns:p14="http://schemas.microsoft.com/office/powerpoint/2010/main" val="286695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756156-117F-C82A-FC61-5D7984F63002}"/>
              </a:ext>
            </a:extLst>
          </p:cNvPr>
          <p:cNvSpPr>
            <a:spLocks noGrp="1"/>
          </p:cNvSpPr>
          <p:nvPr>
            <p:ph type="body" sz="quarter" idx="11"/>
          </p:nvPr>
        </p:nvSpPr>
        <p:spPr/>
        <p:txBody>
          <a:bodyPr/>
          <a:lstStyle/>
          <a:p>
            <a:r>
              <a:rPr lang="en-US"/>
              <a:t>Step 2: Define the scope and plan the assessment, including stakeholder plan</a:t>
            </a:r>
          </a:p>
        </p:txBody>
      </p:sp>
      <p:pic>
        <p:nvPicPr>
          <p:cNvPr id="4" name="Picture 3">
            <a:extLst>
              <a:ext uri="{FF2B5EF4-FFF2-40B4-BE49-F238E27FC236}">
                <a16:creationId xmlns:a16="http://schemas.microsoft.com/office/drawing/2014/main" id="{C10D622B-75F6-C831-050A-903F8FFDFE26}"/>
              </a:ext>
            </a:extLst>
          </p:cNvPr>
          <p:cNvPicPr>
            <a:picLocks noChangeAspect="1"/>
          </p:cNvPicPr>
          <p:nvPr/>
        </p:nvPicPr>
        <p:blipFill>
          <a:blip r:embed="rId2"/>
          <a:srcRect b="28289"/>
          <a:stretch>
            <a:fillRect/>
          </a:stretch>
        </p:blipFill>
        <p:spPr>
          <a:xfrm>
            <a:off x="515937" y="1958316"/>
            <a:ext cx="11369734" cy="3237799"/>
          </a:xfrm>
          <a:prstGeom prst="rect">
            <a:avLst/>
          </a:prstGeom>
        </p:spPr>
      </p:pic>
    </p:spTree>
    <p:extLst>
      <p:ext uri="{BB962C8B-B14F-4D97-AF65-F5344CB8AC3E}">
        <p14:creationId xmlns:p14="http://schemas.microsoft.com/office/powerpoint/2010/main" val="14079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D86722-62DF-21FA-3EC0-2221DF083CB2}"/>
              </a:ext>
            </a:extLst>
          </p:cNvPr>
          <p:cNvSpPr>
            <a:spLocks noGrp="1"/>
          </p:cNvSpPr>
          <p:nvPr>
            <p:ph type="body" sz="quarter" idx="11"/>
          </p:nvPr>
        </p:nvSpPr>
        <p:spPr/>
        <p:txBody>
          <a:bodyPr>
            <a:normAutofit lnSpcReduction="10000"/>
          </a:bodyPr>
          <a:lstStyle/>
          <a:p>
            <a:r>
              <a:rPr lang="en-ZA" sz="6000" b="1"/>
              <a:t>WELCOME!</a:t>
            </a:r>
          </a:p>
        </p:txBody>
      </p:sp>
      <p:pic>
        <p:nvPicPr>
          <p:cNvPr id="5" name="Graphic 4">
            <a:extLst>
              <a:ext uri="{FF2B5EF4-FFF2-40B4-BE49-F238E27FC236}">
                <a16:creationId xmlns:a16="http://schemas.microsoft.com/office/drawing/2014/main" id="{7EB444C4-6D73-2CC9-BE65-5D43D1CCF13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535917" y="1575791"/>
            <a:ext cx="3288366" cy="3288366"/>
          </a:xfrm>
          <a:prstGeom prst="rect">
            <a:avLst/>
          </a:prstGeom>
        </p:spPr>
      </p:pic>
    </p:spTree>
    <p:extLst>
      <p:ext uri="{BB962C8B-B14F-4D97-AF65-F5344CB8AC3E}">
        <p14:creationId xmlns:p14="http://schemas.microsoft.com/office/powerpoint/2010/main" val="1829733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1DEC-EEC0-84B8-B783-4D53224607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A6C9C5-6842-54F4-7CE8-34C079BEDEEC}"/>
              </a:ext>
            </a:extLst>
          </p:cNvPr>
          <p:cNvSpPr>
            <a:spLocks noGrp="1"/>
          </p:cNvSpPr>
          <p:nvPr>
            <p:ph type="body" sz="quarter" idx="11"/>
          </p:nvPr>
        </p:nvSpPr>
        <p:spPr/>
        <p:txBody>
          <a:bodyPr/>
          <a:lstStyle/>
          <a:p>
            <a:r>
              <a:rPr lang="en-US"/>
              <a:t>Step 2: Define the scope and plan the assessment, including stakeholder plan</a:t>
            </a:r>
          </a:p>
        </p:txBody>
      </p:sp>
      <p:pic>
        <p:nvPicPr>
          <p:cNvPr id="3" name="Picture 2">
            <a:extLst>
              <a:ext uri="{FF2B5EF4-FFF2-40B4-BE49-F238E27FC236}">
                <a16:creationId xmlns:a16="http://schemas.microsoft.com/office/drawing/2014/main" id="{2BBBD98F-7C1C-C6E0-D3B5-B5FE0601DB6F}"/>
              </a:ext>
            </a:extLst>
          </p:cNvPr>
          <p:cNvPicPr>
            <a:picLocks noChangeAspect="1"/>
          </p:cNvPicPr>
          <p:nvPr/>
        </p:nvPicPr>
        <p:blipFill>
          <a:blip r:embed="rId2"/>
          <a:stretch>
            <a:fillRect/>
          </a:stretch>
        </p:blipFill>
        <p:spPr>
          <a:xfrm>
            <a:off x="515937" y="3947358"/>
            <a:ext cx="11588444" cy="1282956"/>
          </a:xfrm>
          <a:prstGeom prst="rect">
            <a:avLst/>
          </a:prstGeom>
        </p:spPr>
      </p:pic>
      <p:pic>
        <p:nvPicPr>
          <p:cNvPr id="5" name="Picture 4">
            <a:extLst>
              <a:ext uri="{FF2B5EF4-FFF2-40B4-BE49-F238E27FC236}">
                <a16:creationId xmlns:a16="http://schemas.microsoft.com/office/drawing/2014/main" id="{AE811677-84E0-70BD-88A6-F67DB52A76A7}"/>
              </a:ext>
            </a:extLst>
          </p:cNvPr>
          <p:cNvPicPr>
            <a:picLocks noChangeAspect="1"/>
          </p:cNvPicPr>
          <p:nvPr/>
        </p:nvPicPr>
        <p:blipFill>
          <a:blip r:embed="rId3"/>
          <a:srcRect t="71585"/>
          <a:stretch>
            <a:fillRect/>
          </a:stretch>
        </p:blipFill>
        <p:spPr>
          <a:xfrm>
            <a:off x="515937" y="1972280"/>
            <a:ext cx="11400292" cy="1286405"/>
          </a:xfrm>
          <a:prstGeom prst="rect">
            <a:avLst/>
          </a:prstGeom>
        </p:spPr>
      </p:pic>
    </p:spTree>
    <p:extLst>
      <p:ext uri="{BB962C8B-B14F-4D97-AF65-F5344CB8AC3E}">
        <p14:creationId xmlns:p14="http://schemas.microsoft.com/office/powerpoint/2010/main" val="1784497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1A943-B122-F11A-A8C7-3268E92B244E}"/>
              </a:ext>
            </a:extLst>
          </p:cNvPr>
          <p:cNvSpPr>
            <a:spLocks noGrp="1"/>
          </p:cNvSpPr>
          <p:nvPr>
            <p:ph type="body" sz="quarter" idx="11"/>
          </p:nvPr>
        </p:nvSpPr>
        <p:spPr/>
        <p:txBody>
          <a:bodyPr/>
          <a:lstStyle/>
          <a:p>
            <a:r>
              <a:rPr lang="en-ZA"/>
              <a:t>Step 3: Develop a GHG inventory and identify priority GHG emitting sectors</a:t>
            </a:r>
          </a:p>
        </p:txBody>
      </p:sp>
      <p:pic>
        <p:nvPicPr>
          <p:cNvPr id="4" name="Picture 3">
            <a:extLst>
              <a:ext uri="{FF2B5EF4-FFF2-40B4-BE49-F238E27FC236}">
                <a16:creationId xmlns:a16="http://schemas.microsoft.com/office/drawing/2014/main" id="{4E9D2410-2DC5-3DE4-0F09-ED27EA0690CC}"/>
              </a:ext>
            </a:extLst>
          </p:cNvPr>
          <p:cNvPicPr>
            <a:picLocks noChangeAspect="1"/>
          </p:cNvPicPr>
          <p:nvPr/>
        </p:nvPicPr>
        <p:blipFill>
          <a:blip r:embed="rId2"/>
          <a:stretch>
            <a:fillRect/>
          </a:stretch>
        </p:blipFill>
        <p:spPr>
          <a:xfrm>
            <a:off x="1140051" y="1280160"/>
            <a:ext cx="9600520" cy="5362730"/>
          </a:xfrm>
          <a:prstGeom prst="rect">
            <a:avLst/>
          </a:prstGeom>
        </p:spPr>
      </p:pic>
    </p:spTree>
    <p:extLst>
      <p:ext uri="{BB962C8B-B14F-4D97-AF65-F5344CB8AC3E}">
        <p14:creationId xmlns:p14="http://schemas.microsoft.com/office/powerpoint/2010/main" val="9715186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773B4A-FD40-DB12-BD59-E23140DEDD5C}"/>
              </a:ext>
            </a:extLst>
          </p:cNvPr>
          <p:cNvSpPr>
            <a:spLocks noGrp="1"/>
          </p:cNvSpPr>
          <p:nvPr>
            <p:ph type="body" sz="quarter" idx="11"/>
          </p:nvPr>
        </p:nvSpPr>
        <p:spPr/>
        <p:txBody>
          <a:bodyPr/>
          <a:lstStyle/>
          <a:p>
            <a:r>
              <a:rPr lang="en-ZA"/>
              <a:t>STEP 4: CONDUCT A GHG INVENTORY IMPROVEMENT NEEDS ASSESSMENT</a:t>
            </a:r>
          </a:p>
        </p:txBody>
      </p:sp>
      <p:pic>
        <p:nvPicPr>
          <p:cNvPr id="4" name="Picture 3">
            <a:extLst>
              <a:ext uri="{FF2B5EF4-FFF2-40B4-BE49-F238E27FC236}">
                <a16:creationId xmlns:a16="http://schemas.microsoft.com/office/drawing/2014/main" id="{A1E9B495-59FF-CB12-6ED1-505547B1FC64}"/>
              </a:ext>
            </a:extLst>
          </p:cNvPr>
          <p:cNvPicPr>
            <a:picLocks noChangeAspect="1"/>
          </p:cNvPicPr>
          <p:nvPr/>
        </p:nvPicPr>
        <p:blipFill>
          <a:blip r:embed="rId2"/>
          <a:stretch>
            <a:fillRect/>
          </a:stretch>
        </p:blipFill>
        <p:spPr>
          <a:xfrm>
            <a:off x="203345" y="2029962"/>
            <a:ext cx="11785309" cy="1645781"/>
          </a:xfrm>
          <a:prstGeom prst="rect">
            <a:avLst/>
          </a:prstGeom>
        </p:spPr>
      </p:pic>
    </p:spTree>
    <p:extLst>
      <p:ext uri="{BB962C8B-B14F-4D97-AF65-F5344CB8AC3E}">
        <p14:creationId xmlns:p14="http://schemas.microsoft.com/office/powerpoint/2010/main" val="1497905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8A2D18-B324-BB02-5452-413757E5BF2A}"/>
              </a:ext>
            </a:extLst>
          </p:cNvPr>
          <p:cNvSpPr>
            <a:spLocks noGrp="1"/>
          </p:cNvSpPr>
          <p:nvPr>
            <p:ph type="body" sz="quarter" idx="11"/>
          </p:nvPr>
        </p:nvSpPr>
        <p:spPr/>
        <p:txBody>
          <a:bodyPr/>
          <a:lstStyle/>
          <a:p>
            <a:r>
              <a:rPr lang="en-ZA"/>
              <a:t>Step 5: Identify mitigation actions</a:t>
            </a:r>
          </a:p>
        </p:txBody>
      </p:sp>
      <p:pic>
        <p:nvPicPr>
          <p:cNvPr id="4" name="Picture 3">
            <a:extLst>
              <a:ext uri="{FF2B5EF4-FFF2-40B4-BE49-F238E27FC236}">
                <a16:creationId xmlns:a16="http://schemas.microsoft.com/office/drawing/2014/main" id="{BEAC904A-E34B-4082-B08B-C736E1A928A9}"/>
              </a:ext>
            </a:extLst>
          </p:cNvPr>
          <p:cNvPicPr>
            <a:picLocks noChangeAspect="1"/>
          </p:cNvPicPr>
          <p:nvPr/>
        </p:nvPicPr>
        <p:blipFill>
          <a:blip r:embed="rId2"/>
          <a:stretch>
            <a:fillRect/>
          </a:stretch>
        </p:blipFill>
        <p:spPr>
          <a:xfrm>
            <a:off x="287839" y="1828609"/>
            <a:ext cx="11616321" cy="3200782"/>
          </a:xfrm>
          <a:prstGeom prst="rect">
            <a:avLst/>
          </a:prstGeom>
        </p:spPr>
      </p:pic>
    </p:spTree>
    <p:extLst>
      <p:ext uri="{BB962C8B-B14F-4D97-AF65-F5344CB8AC3E}">
        <p14:creationId xmlns:p14="http://schemas.microsoft.com/office/powerpoint/2010/main" val="816352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98E75B-3721-376B-9663-6CDD8E8C604D}"/>
              </a:ext>
            </a:extLst>
          </p:cNvPr>
          <p:cNvSpPr>
            <a:spLocks noGrp="1"/>
          </p:cNvSpPr>
          <p:nvPr>
            <p:ph type="body" sz="quarter" idx="11"/>
          </p:nvPr>
        </p:nvSpPr>
        <p:spPr/>
        <p:txBody>
          <a:bodyPr/>
          <a:lstStyle/>
          <a:p>
            <a:r>
              <a:rPr lang="en-ZA"/>
              <a:t>Step 6: Assess feasibility, co-benefits and impacts of additional mitigation actions</a:t>
            </a:r>
          </a:p>
        </p:txBody>
      </p:sp>
      <p:pic>
        <p:nvPicPr>
          <p:cNvPr id="4" name="Picture 3">
            <a:extLst>
              <a:ext uri="{FF2B5EF4-FFF2-40B4-BE49-F238E27FC236}">
                <a16:creationId xmlns:a16="http://schemas.microsoft.com/office/drawing/2014/main" id="{5AC64245-BAF9-27F8-9BB5-7510C4C5FDAB}"/>
              </a:ext>
            </a:extLst>
          </p:cNvPr>
          <p:cNvPicPr>
            <a:picLocks noChangeAspect="1"/>
          </p:cNvPicPr>
          <p:nvPr/>
        </p:nvPicPr>
        <p:blipFill>
          <a:blip r:embed="rId2"/>
          <a:stretch>
            <a:fillRect/>
          </a:stretch>
        </p:blipFill>
        <p:spPr>
          <a:xfrm>
            <a:off x="1177471" y="1411610"/>
            <a:ext cx="9837058" cy="5253536"/>
          </a:xfrm>
          <a:prstGeom prst="rect">
            <a:avLst/>
          </a:prstGeom>
        </p:spPr>
      </p:pic>
    </p:spTree>
    <p:extLst>
      <p:ext uri="{BB962C8B-B14F-4D97-AF65-F5344CB8AC3E}">
        <p14:creationId xmlns:p14="http://schemas.microsoft.com/office/powerpoint/2010/main" val="937585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BB2EE4-5409-79AB-1FBD-04201B531314}"/>
              </a:ext>
            </a:extLst>
          </p:cNvPr>
          <p:cNvSpPr>
            <a:spLocks noGrp="1"/>
          </p:cNvSpPr>
          <p:nvPr>
            <p:ph type="body" sz="quarter" idx="11"/>
          </p:nvPr>
        </p:nvSpPr>
        <p:spPr/>
        <p:txBody>
          <a:bodyPr>
            <a:normAutofit lnSpcReduction="10000"/>
          </a:bodyPr>
          <a:lstStyle/>
          <a:p>
            <a:r>
              <a:rPr lang="en-ZA"/>
              <a:t>Step 7: Complete an initial mitigation action prioritisation</a:t>
            </a:r>
          </a:p>
          <a:p>
            <a:r>
              <a:rPr lang="en-ZA"/>
              <a:t>Step 8: Assess mitigation reduction potential of prioritised mitigation actions</a:t>
            </a:r>
          </a:p>
        </p:txBody>
      </p:sp>
      <p:pic>
        <p:nvPicPr>
          <p:cNvPr id="4" name="Picture 3">
            <a:extLst>
              <a:ext uri="{FF2B5EF4-FFF2-40B4-BE49-F238E27FC236}">
                <a16:creationId xmlns:a16="http://schemas.microsoft.com/office/drawing/2014/main" id="{AC175A67-C1F8-E19C-85DC-38C78FCFC997}"/>
              </a:ext>
            </a:extLst>
          </p:cNvPr>
          <p:cNvPicPr>
            <a:picLocks noChangeAspect="1"/>
          </p:cNvPicPr>
          <p:nvPr/>
        </p:nvPicPr>
        <p:blipFill>
          <a:blip r:embed="rId2"/>
          <a:stretch>
            <a:fillRect/>
          </a:stretch>
        </p:blipFill>
        <p:spPr>
          <a:xfrm>
            <a:off x="209177" y="1864418"/>
            <a:ext cx="11982823" cy="3839696"/>
          </a:xfrm>
          <a:prstGeom prst="rect">
            <a:avLst/>
          </a:prstGeom>
        </p:spPr>
      </p:pic>
    </p:spTree>
    <p:extLst>
      <p:ext uri="{BB962C8B-B14F-4D97-AF65-F5344CB8AC3E}">
        <p14:creationId xmlns:p14="http://schemas.microsoft.com/office/powerpoint/2010/main" val="2419428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E6BDC8-0FE6-6F55-417E-14552E24D84D}"/>
              </a:ext>
            </a:extLst>
          </p:cNvPr>
          <p:cNvSpPr>
            <a:spLocks noGrp="1"/>
          </p:cNvSpPr>
          <p:nvPr>
            <p:ph type="body" sz="quarter" idx="11"/>
          </p:nvPr>
        </p:nvSpPr>
        <p:spPr/>
        <p:txBody>
          <a:bodyPr>
            <a:normAutofit lnSpcReduction="10000"/>
          </a:bodyPr>
          <a:lstStyle/>
          <a:p>
            <a:r>
              <a:rPr lang="en-ZA"/>
              <a:t>Step 9: Conduct a needs assessment to improve assessment of mitigation actions</a:t>
            </a:r>
          </a:p>
          <a:p>
            <a:r>
              <a:rPr lang="en-ZA"/>
              <a:t>Step 10: Final mitigation action list</a:t>
            </a:r>
          </a:p>
        </p:txBody>
      </p:sp>
      <p:pic>
        <p:nvPicPr>
          <p:cNvPr id="4" name="Picture 3">
            <a:extLst>
              <a:ext uri="{FF2B5EF4-FFF2-40B4-BE49-F238E27FC236}">
                <a16:creationId xmlns:a16="http://schemas.microsoft.com/office/drawing/2014/main" id="{59E18841-B8AA-457A-C1D3-B354341F9C60}"/>
              </a:ext>
            </a:extLst>
          </p:cNvPr>
          <p:cNvPicPr>
            <a:picLocks noChangeAspect="1"/>
          </p:cNvPicPr>
          <p:nvPr/>
        </p:nvPicPr>
        <p:blipFill>
          <a:blip r:embed="rId2"/>
          <a:stretch>
            <a:fillRect/>
          </a:stretch>
        </p:blipFill>
        <p:spPr>
          <a:xfrm>
            <a:off x="130629" y="1927726"/>
            <a:ext cx="12528302" cy="3529645"/>
          </a:xfrm>
          <a:prstGeom prst="rect">
            <a:avLst/>
          </a:prstGeom>
        </p:spPr>
      </p:pic>
    </p:spTree>
    <p:extLst>
      <p:ext uri="{BB962C8B-B14F-4D97-AF65-F5344CB8AC3E}">
        <p14:creationId xmlns:p14="http://schemas.microsoft.com/office/powerpoint/2010/main" val="2126161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6824AA-59CA-3B14-3166-6EC8896DD95E}"/>
              </a:ext>
            </a:extLst>
          </p:cNvPr>
          <p:cNvSpPr>
            <a:spLocks noGrp="1"/>
          </p:cNvSpPr>
          <p:nvPr>
            <p:ph type="body" sz="quarter" idx="11"/>
          </p:nvPr>
        </p:nvSpPr>
        <p:spPr/>
        <p:txBody>
          <a:bodyPr/>
          <a:lstStyle/>
          <a:p>
            <a:r>
              <a:rPr lang="en-ZA"/>
              <a:t>Step 11: Communicate the findings</a:t>
            </a:r>
          </a:p>
        </p:txBody>
      </p:sp>
      <p:sp>
        <p:nvSpPr>
          <p:cNvPr id="3" name="Content Placeholder 2">
            <a:extLst>
              <a:ext uri="{FF2B5EF4-FFF2-40B4-BE49-F238E27FC236}">
                <a16:creationId xmlns:a16="http://schemas.microsoft.com/office/drawing/2014/main" id="{5BB38F86-AA29-FEF5-EE0A-A99975522AD3}"/>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ZA" sz="2000"/>
              <a:t>Effectively communicating CCNRA requires clear, accessible, and context-sensitive messaging that empowers the community and invites them into the conversation. </a:t>
            </a:r>
          </a:p>
          <a:p>
            <a:pPr marL="285750" indent="-285750">
              <a:buFont typeface="Arial" panose="020B0604020202020204" pitchFamily="34" charset="0"/>
              <a:buChar char="•"/>
            </a:pPr>
            <a:r>
              <a:rPr lang="en-ZA" sz="2000"/>
              <a:t>Ensure that community understand the impacts of increasing emissions and climate change, and feel empowered to act reduce emissions:</a:t>
            </a:r>
          </a:p>
          <a:p>
            <a:pPr marL="742950" lvl="1" indent="-285750">
              <a:buFont typeface="Arial" panose="020B0604020202020204" pitchFamily="34" charset="0"/>
              <a:buChar char="•"/>
            </a:pPr>
            <a:r>
              <a:rPr lang="en-ZA" sz="2000">
                <a:latin typeface="+mn-lt"/>
              </a:rPr>
              <a:t>Using simple and clear language.</a:t>
            </a:r>
          </a:p>
          <a:p>
            <a:pPr marL="742950" lvl="1" indent="-285750">
              <a:buFont typeface="Arial" panose="020B0604020202020204" pitchFamily="34" charset="0"/>
              <a:buChar char="•"/>
            </a:pPr>
            <a:r>
              <a:rPr lang="en-ZA" sz="2000">
                <a:latin typeface="+mn-lt"/>
              </a:rPr>
              <a:t>Engaging through multiple channels (community meetings, visual materials, local media).</a:t>
            </a:r>
          </a:p>
          <a:p>
            <a:pPr marL="742950" lvl="1" indent="-285750">
              <a:buFont typeface="Arial" panose="020B0604020202020204" pitchFamily="34" charset="0"/>
              <a:buChar char="•"/>
            </a:pPr>
            <a:r>
              <a:rPr lang="en-ZA" sz="2000">
                <a:latin typeface="+mn-lt"/>
              </a:rPr>
              <a:t>Making information accessible by considering literacy levels, languages and educational backgrounds.</a:t>
            </a:r>
          </a:p>
          <a:p>
            <a:pPr marL="742950" lvl="1" indent="-285750">
              <a:buFont typeface="Arial" panose="020B0604020202020204" pitchFamily="34" charset="0"/>
              <a:buChar char="•"/>
            </a:pPr>
            <a:r>
              <a:rPr lang="en-ZA" sz="2000">
                <a:latin typeface="+mn-lt"/>
              </a:rPr>
              <a:t>Highlighting mitigation opportunities that are relevant to the community.</a:t>
            </a:r>
          </a:p>
          <a:p>
            <a:pPr marL="742950" lvl="1" indent="-285750">
              <a:buFont typeface="Arial" panose="020B0604020202020204" pitchFamily="34" charset="0"/>
              <a:buChar char="•"/>
            </a:pPr>
            <a:r>
              <a:rPr lang="en-ZA" sz="2000">
                <a:latin typeface="+mn-lt"/>
              </a:rPr>
              <a:t>Allowing for open dialogue.</a:t>
            </a:r>
          </a:p>
          <a:p>
            <a:pPr marL="742950" lvl="1" indent="-285750">
              <a:buFont typeface="Arial" panose="020B0604020202020204" pitchFamily="34" charset="0"/>
              <a:buChar char="•"/>
            </a:pPr>
            <a:r>
              <a:rPr lang="en-ZA" sz="2000">
                <a:latin typeface="+mn-lt"/>
              </a:rPr>
              <a:t>Utilising communication styles and content aligned with community cultural practices and values.</a:t>
            </a:r>
          </a:p>
          <a:p>
            <a:pPr marL="742950" lvl="1" indent="-285750">
              <a:buFont typeface="Arial" panose="020B0604020202020204" pitchFamily="34" charset="0"/>
              <a:buChar char="•"/>
            </a:pPr>
            <a:r>
              <a:rPr lang="en-ZA" sz="2000">
                <a:latin typeface="+mn-lt"/>
              </a:rPr>
              <a:t>Highlighting how climate mitigation can be integrated into their daily activities.</a:t>
            </a:r>
          </a:p>
          <a:p>
            <a:endParaRPr lang="en-US" sz="2000"/>
          </a:p>
        </p:txBody>
      </p:sp>
    </p:spTree>
    <p:extLst>
      <p:ext uri="{BB962C8B-B14F-4D97-AF65-F5344CB8AC3E}">
        <p14:creationId xmlns:p14="http://schemas.microsoft.com/office/powerpoint/2010/main" val="125688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6DEB88-5146-8BBA-98F6-D234905FB419}"/>
              </a:ext>
            </a:extLst>
          </p:cNvPr>
          <p:cNvSpPr>
            <a:spLocks noGrp="1"/>
          </p:cNvSpPr>
          <p:nvPr>
            <p:ph type="body" sz="quarter" idx="11"/>
          </p:nvPr>
        </p:nvSpPr>
        <p:spPr/>
        <p:txBody>
          <a:bodyPr/>
          <a:lstStyle/>
          <a:p>
            <a:r>
              <a:rPr lang="en-ZA"/>
              <a:t>STEP 12: REPORTING</a:t>
            </a:r>
          </a:p>
        </p:txBody>
      </p:sp>
      <p:pic>
        <p:nvPicPr>
          <p:cNvPr id="4" name="Picture 3">
            <a:extLst>
              <a:ext uri="{FF2B5EF4-FFF2-40B4-BE49-F238E27FC236}">
                <a16:creationId xmlns:a16="http://schemas.microsoft.com/office/drawing/2014/main" id="{E235513A-0664-2C82-FB99-FCECEA160307}"/>
              </a:ext>
            </a:extLst>
          </p:cNvPr>
          <p:cNvPicPr>
            <a:picLocks noChangeAspect="1"/>
          </p:cNvPicPr>
          <p:nvPr/>
        </p:nvPicPr>
        <p:blipFill>
          <a:blip r:embed="rId2"/>
          <a:srcRect l="352" t="1577"/>
          <a:stretch>
            <a:fillRect/>
          </a:stretch>
        </p:blipFill>
        <p:spPr>
          <a:xfrm>
            <a:off x="217714" y="1538514"/>
            <a:ext cx="11291956" cy="4770210"/>
          </a:xfrm>
          <a:prstGeom prst="rect">
            <a:avLst/>
          </a:prstGeom>
        </p:spPr>
      </p:pic>
    </p:spTree>
    <p:extLst>
      <p:ext uri="{BB962C8B-B14F-4D97-AF65-F5344CB8AC3E}">
        <p14:creationId xmlns:p14="http://schemas.microsoft.com/office/powerpoint/2010/main" val="4239032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233B592-20DA-8F61-F917-16654C2F50F5}"/>
              </a:ext>
            </a:extLst>
          </p:cNvPr>
          <p:cNvSpPr>
            <a:spLocks noGrp="1"/>
          </p:cNvSpPr>
          <p:nvPr>
            <p:ph type="body" sz="quarter" idx="13"/>
          </p:nvPr>
        </p:nvSpPr>
        <p:spPr/>
        <p:txBody>
          <a:bodyPr/>
          <a:lstStyle/>
          <a:p>
            <a:pPr marL="0" indent="0">
              <a:buNone/>
            </a:pPr>
            <a:r>
              <a:rPr lang="en-ZA"/>
              <a:t>Exercise</a:t>
            </a:r>
            <a:endParaRPr lang="en-US"/>
          </a:p>
        </p:txBody>
      </p:sp>
    </p:spTree>
    <p:extLst>
      <p:ext uri="{BB962C8B-B14F-4D97-AF65-F5344CB8AC3E}">
        <p14:creationId xmlns:p14="http://schemas.microsoft.com/office/powerpoint/2010/main" val="192870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ocuments and graphs on table">
            <a:extLst>
              <a:ext uri="{FF2B5EF4-FFF2-40B4-BE49-F238E27FC236}">
                <a16:creationId xmlns:a16="http://schemas.microsoft.com/office/drawing/2014/main" id="{E419CF9F-669D-48DE-0BC2-7A49C019F26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
        <p:nvSpPr>
          <p:cNvPr id="3" name="Text Placeholder 2">
            <a:extLst>
              <a:ext uri="{FF2B5EF4-FFF2-40B4-BE49-F238E27FC236}">
                <a16:creationId xmlns:a16="http://schemas.microsoft.com/office/drawing/2014/main" id="{4AAA7F06-4812-F3C0-870C-3E10524A2A66}"/>
              </a:ext>
            </a:extLst>
          </p:cNvPr>
          <p:cNvSpPr>
            <a:spLocks noGrp="1"/>
          </p:cNvSpPr>
          <p:nvPr>
            <p:ph type="body" sz="quarter" idx="12"/>
          </p:nvPr>
        </p:nvSpPr>
        <p:spPr/>
        <p:txBody>
          <a:bodyPr/>
          <a:lstStyle/>
          <a:p>
            <a:r>
              <a:rPr lang="en-ZA"/>
              <a:t>Project overview</a:t>
            </a:r>
          </a:p>
        </p:txBody>
      </p:sp>
    </p:spTree>
    <p:extLst>
      <p:ext uri="{BB962C8B-B14F-4D97-AF65-F5344CB8AC3E}">
        <p14:creationId xmlns:p14="http://schemas.microsoft.com/office/powerpoint/2010/main" val="646693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8B9ECD-EC65-26B4-9720-53ECC83CB525}"/>
              </a:ext>
            </a:extLst>
          </p:cNvPr>
          <p:cNvSpPr>
            <a:spLocks noGrp="1"/>
          </p:cNvSpPr>
          <p:nvPr>
            <p:ph type="body" sz="quarter" idx="11"/>
          </p:nvPr>
        </p:nvSpPr>
        <p:spPr/>
        <p:txBody>
          <a:bodyPr/>
          <a:lstStyle/>
          <a:p>
            <a:r>
              <a:rPr lang="en-US"/>
              <a:t>CCNRA</a:t>
            </a:r>
          </a:p>
        </p:txBody>
      </p:sp>
      <p:sp>
        <p:nvSpPr>
          <p:cNvPr id="5" name="Content Placeholder 4">
            <a:extLst>
              <a:ext uri="{FF2B5EF4-FFF2-40B4-BE49-F238E27FC236}">
                <a16:creationId xmlns:a16="http://schemas.microsoft.com/office/drawing/2014/main" id="{1D3C594D-D242-C660-14A4-8328CF0FA72C}"/>
              </a:ext>
            </a:extLst>
          </p:cNvPr>
          <p:cNvSpPr>
            <a:spLocks noGrp="1"/>
          </p:cNvSpPr>
          <p:nvPr>
            <p:ph sz="quarter" idx="13"/>
          </p:nvPr>
        </p:nvSpPr>
        <p:spPr/>
        <p:txBody>
          <a:bodyPr/>
          <a:lstStyle/>
          <a:p>
            <a:pPr marL="285750" indent="-285750">
              <a:buFont typeface="Arial" panose="020B0604020202020204" pitchFamily="34" charset="0"/>
              <a:buChar char="•"/>
            </a:pPr>
            <a:r>
              <a:rPr lang="en-US"/>
              <a:t>Group into teams of 3 or 4</a:t>
            </a:r>
          </a:p>
          <a:p>
            <a:pPr marL="285750" indent="-285750">
              <a:buFont typeface="Arial" panose="020B0604020202020204" pitchFamily="34" charset="0"/>
              <a:buChar char="•"/>
            </a:pPr>
            <a:r>
              <a:rPr lang="en-US"/>
              <a:t>Go through the written handout step by step </a:t>
            </a:r>
          </a:p>
          <a:p>
            <a:pPr marL="285750" indent="-285750">
              <a:buFont typeface="Arial" panose="020B0604020202020204" pitchFamily="34" charset="0"/>
              <a:buChar char="•"/>
            </a:pPr>
            <a:r>
              <a:rPr lang="en-US"/>
              <a:t>Discuss your responses and fill them in on the spreadsheet tool</a:t>
            </a:r>
          </a:p>
          <a:p>
            <a:pPr marL="285750" indent="-285750">
              <a:buFont typeface="Arial" panose="020B0604020202020204" pitchFamily="34" charset="0"/>
              <a:buChar char="•"/>
            </a:pPr>
            <a:r>
              <a:rPr lang="en-US"/>
              <a:t>Work through the reporting template to understand how you would compile the responses</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Group feedback: </a:t>
            </a:r>
          </a:p>
          <a:p>
            <a:pPr marL="742950" lvl="1" indent="-285750">
              <a:buFont typeface="Arial" panose="020B0604020202020204" pitchFamily="34" charset="0"/>
              <a:buChar char="•"/>
            </a:pPr>
            <a:r>
              <a:rPr lang="en-US">
                <a:latin typeface="+mn-lt"/>
              </a:rPr>
              <a:t>How did you find working through the exercise? </a:t>
            </a:r>
          </a:p>
          <a:p>
            <a:pPr marL="742950" lvl="1" indent="-285750">
              <a:buFont typeface="Arial" panose="020B0604020202020204" pitchFamily="34" charset="0"/>
              <a:buChar char="•"/>
            </a:pPr>
            <a:r>
              <a:rPr lang="en-US">
                <a:latin typeface="+mn-lt"/>
              </a:rPr>
              <a:t>What did you find challenging? </a:t>
            </a:r>
          </a:p>
          <a:p>
            <a:pPr marL="742950" lvl="1" indent="-285750">
              <a:buFont typeface="Arial" panose="020B0604020202020204" pitchFamily="34" charset="0"/>
              <a:buChar char="•"/>
            </a:pPr>
            <a:r>
              <a:rPr lang="en-US">
                <a:latin typeface="+mn-lt"/>
              </a:rPr>
              <a:t>Do you think it asks for too much information? </a:t>
            </a:r>
          </a:p>
          <a:p>
            <a:pPr marL="742950" lvl="1" indent="-285750">
              <a:buFont typeface="Arial" panose="020B0604020202020204" pitchFamily="34" charset="0"/>
              <a:buChar char="•"/>
            </a:pPr>
            <a:endParaRPr lang="en-US">
              <a:latin typeface="+mn-lt"/>
            </a:endParaRPr>
          </a:p>
          <a:p>
            <a:pPr marL="742950" lvl="1" indent="-285750">
              <a:buFont typeface="Arial" panose="020B0604020202020204" pitchFamily="34" charset="0"/>
              <a:buChar char="•"/>
            </a:pPr>
            <a:r>
              <a:rPr lang="en-US">
                <a:latin typeface="+mn-lt"/>
              </a:rPr>
              <a:t>Feedback for improvements?</a:t>
            </a:r>
            <a:r>
              <a:rPr lang="en-US"/>
              <a:t> </a:t>
            </a:r>
          </a:p>
          <a:p>
            <a:pPr marL="285750" indent="-285750">
              <a:buFont typeface="Arial" panose="020B0604020202020204" pitchFamily="34" charset="0"/>
              <a:buChar char="•"/>
            </a:pPr>
            <a:endParaRPr lang="en-US"/>
          </a:p>
        </p:txBody>
      </p:sp>
      <p:pic>
        <p:nvPicPr>
          <p:cNvPr id="2" name="Graphic 1" descr="Group">
            <a:extLst>
              <a:ext uri="{FF2B5EF4-FFF2-40B4-BE49-F238E27FC236}">
                <a16:creationId xmlns:a16="http://schemas.microsoft.com/office/drawing/2014/main" id="{3746640D-2724-6D38-CC07-A846158314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8957187" y="2805674"/>
            <a:ext cx="2718874" cy="2718874"/>
          </a:xfrm>
          <a:prstGeom prst="rect">
            <a:avLst/>
          </a:prstGeom>
        </p:spPr>
      </p:pic>
    </p:spTree>
    <p:extLst>
      <p:ext uri="{BB962C8B-B14F-4D97-AF65-F5344CB8AC3E}">
        <p14:creationId xmlns:p14="http://schemas.microsoft.com/office/powerpoint/2010/main" val="4084141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A4274-DF3F-1B1E-64E1-F5225ABF5F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E0273E-2666-36F8-29FE-793189F50626}"/>
              </a:ext>
            </a:extLst>
          </p:cNvPr>
          <p:cNvSpPr>
            <a:spLocks noGrp="1"/>
          </p:cNvSpPr>
          <p:nvPr>
            <p:ph type="body" sz="quarter" idx="12"/>
          </p:nvPr>
        </p:nvSpPr>
        <p:spPr>
          <a:xfrm>
            <a:off x="7125353" y="2090057"/>
            <a:ext cx="4808029" cy="1985550"/>
          </a:xfrm>
        </p:spPr>
        <p:txBody>
          <a:bodyPr>
            <a:normAutofit fontScale="92500" lnSpcReduction="20000"/>
          </a:bodyPr>
          <a:lstStyle/>
          <a:p>
            <a:r>
              <a:rPr lang="en-GB"/>
              <a:t>Climate change mitigation implementation plan (CCMIP)</a:t>
            </a:r>
          </a:p>
        </p:txBody>
      </p:sp>
      <p:sp>
        <p:nvSpPr>
          <p:cNvPr id="3" name="Text Placeholder 2">
            <a:extLst>
              <a:ext uri="{FF2B5EF4-FFF2-40B4-BE49-F238E27FC236}">
                <a16:creationId xmlns:a16="http://schemas.microsoft.com/office/drawing/2014/main" id="{E1B006B6-96ED-F5C2-05AE-8410939DEC87}"/>
              </a:ext>
            </a:extLst>
          </p:cNvPr>
          <p:cNvSpPr>
            <a:spLocks noGrp="1"/>
          </p:cNvSpPr>
          <p:nvPr>
            <p:ph type="body" sz="quarter" idx="13"/>
          </p:nvPr>
        </p:nvSpPr>
        <p:spPr/>
        <p:txBody>
          <a:bodyPr/>
          <a:lstStyle/>
          <a:p>
            <a:r>
              <a:rPr lang="en-GB"/>
              <a:t>5</a:t>
            </a:r>
          </a:p>
        </p:txBody>
      </p:sp>
    </p:spTree>
    <p:extLst>
      <p:ext uri="{BB962C8B-B14F-4D97-AF65-F5344CB8AC3E}">
        <p14:creationId xmlns:p14="http://schemas.microsoft.com/office/powerpoint/2010/main" val="3860818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0003-4ACF-211E-FB2F-4D4A8AEA08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78879D-F8B0-2DF9-BDFB-3425C376372C}"/>
              </a:ext>
            </a:extLst>
          </p:cNvPr>
          <p:cNvSpPr>
            <a:spLocks noGrp="1"/>
          </p:cNvSpPr>
          <p:nvPr>
            <p:ph type="body" sz="quarter" idx="11"/>
          </p:nvPr>
        </p:nvSpPr>
        <p:spPr>
          <a:xfrm>
            <a:off x="515937" y="244475"/>
            <a:ext cx="11160125" cy="730885"/>
          </a:xfrm>
        </p:spPr>
        <p:txBody>
          <a:bodyPr/>
          <a:lstStyle/>
          <a:p>
            <a:r>
              <a:rPr lang="en-US"/>
              <a:t>CCMNRA: Overview</a:t>
            </a:r>
          </a:p>
        </p:txBody>
      </p:sp>
      <p:pic>
        <p:nvPicPr>
          <p:cNvPr id="2" name="Picture 1">
            <a:extLst>
              <a:ext uri="{FF2B5EF4-FFF2-40B4-BE49-F238E27FC236}">
                <a16:creationId xmlns:a16="http://schemas.microsoft.com/office/drawing/2014/main" id="{95B1F93D-17B1-50F4-C3C4-34D715108B71}"/>
              </a:ext>
            </a:extLst>
          </p:cNvPr>
          <p:cNvPicPr>
            <a:picLocks noChangeAspect="1"/>
          </p:cNvPicPr>
          <p:nvPr/>
        </p:nvPicPr>
        <p:blipFill>
          <a:blip r:embed="rId2"/>
          <a:srcRect t="2147" b="2168"/>
          <a:stretch>
            <a:fillRect/>
          </a:stretch>
        </p:blipFill>
        <p:spPr>
          <a:xfrm>
            <a:off x="1277256" y="1170667"/>
            <a:ext cx="10058400" cy="5442858"/>
          </a:xfrm>
          <a:prstGeom prst="rect">
            <a:avLst/>
          </a:prstGeom>
        </p:spPr>
      </p:pic>
    </p:spTree>
    <p:extLst>
      <p:ext uri="{BB962C8B-B14F-4D97-AF65-F5344CB8AC3E}">
        <p14:creationId xmlns:p14="http://schemas.microsoft.com/office/powerpoint/2010/main" val="3025979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2008C-DDB0-06C1-6354-F83186A5BA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BBCAC38-6BD4-4068-BC44-FCDFB8141C19}"/>
              </a:ext>
            </a:extLst>
          </p:cNvPr>
          <p:cNvSpPr>
            <a:spLocks noGrp="1"/>
          </p:cNvSpPr>
          <p:nvPr>
            <p:ph type="body" sz="quarter" idx="12"/>
          </p:nvPr>
        </p:nvSpPr>
        <p:spPr>
          <a:xfrm>
            <a:off x="7125353" y="2090057"/>
            <a:ext cx="4808029" cy="1985550"/>
          </a:xfrm>
        </p:spPr>
        <p:txBody>
          <a:bodyPr>
            <a:normAutofit/>
          </a:bodyPr>
          <a:lstStyle/>
          <a:p>
            <a:r>
              <a:rPr lang="en-GB"/>
              <a:t>Stakeholder engagement guidance</a:t>
            </a:r>
          </a:p>
        </p:txBody>
      </p:sp>
      <p:sp>
        <p:nvSpPr>
          <p:cNvPr id="3" name="Text Placeholder 2">
            <a:extLst>
              <a:ext uri="{FF2B5EF4-FFF2-40B4-BE49-F238E27FC236}">
                <a16:creationId xmlns:a16="http://schemas.microsoft.com/office/drawing/2014/main" id="{2CA90CA0-C29C-F974-AE6A-71EE5BD1CA13}"/>
              </a:ext>
            </a:extLst>
          </p:cNvPr>
          <p:cNvSpPr>
            <a:spLocks noGrp="1"/>
          </p:cNvSpPr>
          <p:nvPr>
            <p:ph type="body" sz="quarter" idx="13"/>
          </p:nvPr>
        </p:nvSpPr>
        <p:spPr/>
        <p:txBody>
          <a:bodyPr/>
          <a:lstStyle/>
          <a:p>
            <a:r>
              <a:rPr lang="en-GB"/>
              <a:t>6</a:t>
            </a:r>
          </a:p>
        </p:txBody>
      </p:sp>
    </p:spTree>
    <p:extLst>
      <p:ext uri="{BB962C8B-B14F-4D97-AF65-F5344CB8AC3E}">
        <p14:creationId xmlns:p14="http://schemas.microsoft.com/office/powerpoint/2010/main" val="2115231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1">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
          </a:xfrm>
          <a:prstGeom prst="rect">
            <a:avLst/>
          </a:prstGeom>
          <a:solidFill>
            <a:srgbClr val="C91F2C"/>
          </a:solidFill>
          <a:ln/>
        </p:spPr>
        <p:txBody>
          <a:bodyPr/>
          <a:lstStyle/>
          <a:p>
            <a:endParaRPr lang="en-US"/>
          </a:p>
        </p:txBody>
      </p:sp>
      <p:sp>
        <p:nvSpPr>
          <p:cNvPr id="3" name="Shape 1"/>
          <p:cNvSpPr/>
          <p:nvPr/>
        </p:nvSpPr>
        <p:spPr>
          <a:xfrm>
            <a:off x="0" y="6748272"/>
            <a:ext cx="12188952" cy="109728"/>
          </a:xfrm>
          <a:prstGeom prst="rect">
            <a:avLst/>
          </a:prstGeom>
          <a:solidFill>
            <a:srgbClr val="C91F2C"/>
          </a:solidFill>
          <a:ln/>
        </p:spPr>
        <p:txBody>
          <a:bodyPr/>
          <a:lstStyle/>
          <a:p>
            <a:endParaRPr lang="en-US"/>
          </a:p>
        </p:txBody>
      </p:sp>
      <p:sp>
        <p:nvSpPr>
          <p:cNvPr id="4" name="Text 2"/>
          <p:cNvSpPr/>
          <p:nvPr/>
        </p:nvSpPr>
        <p:spPr>
          <a:xfrm>
            <a:off x="822960" y="2286000"/>
            <a:ext cx="10515600" cy="1188720"/>
          </a:xfrm>
          <a:prstGeom prst="rect">
            <a:avLst/>
          </a:prstGeom>
          <a:noFill/>
          <a:ln/>
        </p:spPr>
        <p:txBody>
          <a:bodyPr wrap="square" rtlCol="0" anchor="ctr"/>
          <a:lstStyle/>
          <a:p>
            <a:pPr marL="0" indent="0" algn="ctr">
              <a:buNone/>
            </a:pPr>
            <a:r>
              <a:rPr lang="en-US" sz="4000" b="1">
                <a:solidFill>
                  <a:srgbClr val="FFFFFF"/>
                </a:solidFill>
                <a:latin typeface="Arial Black" pitchFamily="34" charset="0"/>
                <a:ea typeface="Arial Black" pitchFamily="34" charset="-122"/>
                <a:cs typeface="Arial Black" pitchFamily="34" charset="-120"/>
              </a:rPr>
              <a:t>STAKEHOLDER ENGAGEMENT GUIDELINE TRAINING</a:t>
            </a:r>
            <a:endParaRPr lang="en-US" sz="4000"/>
          </a:p>
        </p:txBody>
      </p:sp>
      <p:sp>
        <p:nvSpPr>
          <p:cNvPr id="6" name="Text 4"/>
          <p:cNvSpPr/>
          <p:nvPr/>
        </p:nvSpPr>
        <p:spPr>
          <a:xfrm>
            <a:off x="822960" y="4663440"/>
            <a:ext cx="9144000" cy="365760"/>
          </a:xfrm>
          <a:prstGeom prst="rect">
            <a:avLst/>
          </a:prstGeom>
          <a:noFill/>
          <a:ln/>
        </p:spPr>
        <p:txBody>
          <a:bodyPr wrap="square" rtlCol="0" anchor="ctr"/>
          <a:lstStyle/>
          <a:p>
            <a:pPr marL="0" indent="0">
              <a:buNone/>
            </a:pPr>
            <a:endParaRPr lang="en-US" sz="1200"/>
          </a:p>
        </p:txBody>
      </p:sp>
      <p:sp>
        <p:nvSpPr>
          <p:cNvPr id="7" name="Text 5"/>
          <p:cNvSpPr/>
          <p:nvPr/>
        </p:nvSpPr>
        <p:spPr>
          <a:xfrm>
            <a:off x="822960" y="6217920"/>
            <a:ext cx="8229600" cy="365760"/>
          </a:xfrm>
          <a:prstGeom prst="rect">
            <a:avLst/>
          </a:prstGeom>
          <a:noFill/>
          <a:ln/>
        </p:spPr>
        <p:txBody>
          <a:bodyPr wrap="square" rtlCol="0" anchor="ctr"/>
          <a:lstStyle/>
          <a:p>
            <a:pPr marL="0" indent="0">
              <a:buNone/>
            </a:pPr>
            <a:r>
              <a:rPr lang="en-US" sz="1100">
                <a:solidFill>
                  <a:srgbClr val="9FB3CC"/>
                </a:solidFill>
                <a:latin typeface="Arial" pitchFamily="34" charset="0"/>
                <a:ea typeface="Arial" pitchFamily="34" charset="-122"/>
                <a:cs typeface="Arial" pitchFamily="34" charset="-120"/>
              </a:rPr>
              <a:t>Delivered with support from UK PACT (Partnering for Accelerated Climate Transitions)</a:t>
            </a:r>
            <a:endParaRPr lang="en-US" sz="1100"/>
          </a:p>
        </p:txBody>
      </p:sp>
    </p:spTree>
    <p:extLst>
      <p:ext uri="{BB962C8B-B14F-4D97-AF65-F5344CB8AC3E}">
        <p14:creationId xmlns:p14="http://schemas.microsoft.com/office/powerpoint/2010/main" val="14065376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3">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1</a:t>
            </a:r>
            <a:endParaRPr lang="en-US" sz="2600"/>
          </a:p>
        </p:txBody>
      </p:sp>
      <p:sp>
        <p:nvSpPr>
          <p:cNvPr id="5" name="Text 3"/>
          <p:cNvSpPr/>
          <p:nvPr/>
        </p:nvSpPr>
        <p:spPr>
          <a:xfrm>
            <a:off x="1310640" y="457200"/>
            <a:ext cx="10881360" cy="822960"/>
          </a:xfrm>
          <a:prstGeom prst="rect">
            <a:avLst/>
          </a:prstGeom>
          <a:noFill/>
          <a:ln/>
        </p:spPr>
        <p:txBody>
          <a:bodyPr wrap="square" rtlCol="0" anchor="ctr"/>
          <a:lstStyle/>
          <a:p>
            <a:pPr marL="0" indent="0">
              <a:buNone/>
            </a:pPr>
            <a:r>
              <a:rPr lang="en-US" sz="3400" b="1">
                <a:solidFill>
                  <a:srgbClr val="FFFFFF"/>
                </a:solidFill>
                <a:latin typeface="Arial Black" pitchFamily="34" charset="0"/>
                <a:ea typeface="Arial Black" pitchFamily="34" charset="-122"/>
                <a:cs typeface="Arial Black" pitchFamily="34" charset="-120"/>
              </a:rPr>
              <a:t>Purpose, Scope and Legal Basis</a:t>
            </a:r>
            <a:endParaRPr lang="en-US" sz="3400"/>
          </a:p>
        </p:txBody>
      </p:sp>
      <p:sp>
        <p:nvSpPr>
          <p:cNvPr id="6" name="Text 4"/>
          <p:cNvSpPr/>
          <p:nvPr/>
        </p:nvSpPr>
        <p:spPr>
          <a:xfrm>
            <a:off x="640080" y="1574157"/>
            <a:ext cx="10241280" cy="2220603"/>
          </a:xfrm>
          <a:prstGeom prst="rect">
            <a:avLst/>
          </a:prstGeom>
          <a:noFill/>
          <a:ln/>
        </p:spPr>
        <p:txBody>
          <a:bodyPr wrap="square" rtlCol="0" anchor="ctr"/>
          <a:lstStyle/>
          <a:p>
            <a:pPr marL="285750" indent="-285750" algn="just">
              <a:lnSpc>
                <a:spcPct val="130000"/>
              </a:lnSpc>
              <a:buFont typeface="Arial" panose="020B0604020202020204" pitchFamily="34" charset="0"/>
              <a:buChar char="•"/>
            </a:pPr>
            <a:r>
              <a:rPr lang="en-US" sz="1700">
                <a:solidFill>
                  <a:srgbClr val="D6E0EA"/>
                </a:solidFill>
                <a:latin typeface="Arial" pitchFamily="34" charset="0"/>
                <a:ea typeface="Arial" pitchFamily="34" charset="-122"/>
                <a:cs typeface="Arial" pitchFamily="34" charset="-120"/>
              </a:rPr>
              <a:t>The CCA places climate action (adaptation and mitigation) as the shared responsibility of national, provincial and local government. </a:t>
            </a:r>
          </a:p>
          <a:p>
            <a:pPr marL="285750" indent="-285750" algn="just">
              <a:lnSpc>
                <a:spcPct val="130000"/>
              </a:lnSpc>
              <a:buFont typeface="Arial" panose="020B0604020202020204" pitchFamily="34" charset="0"/>
              <a:buChar char="•"/>
            </a:pPr>
            <a:endParaRPr lang="en-US" sz="1700">
              <a:solidFill>
                <a:srgbClr val="D6E0EA"/>
              </a:solidFill>
              <a:latin typeface="Arial" pitchFamily="34" charset="0"/>
              <a:ea typeface="Arial" pitchFamily="34" charset="-122"/>
              <a:cs typeface="Arial" pitchFamily="34" charset="-120"/>
            </a:endParaRPr>
          </a:p>
          <a:p>
            <a:pPr marL="285750" indent="-285750" algn="just">
              <a:lnSpc>
                <a:spcPct val="130000"/>
              </a:lnSpc>
              <a:buFont typeface="Arial" panose="020B0604020202020204" pitchFamily="34" charset="0"/>
              <a:buChar char="•"/>
            </a:pPr>
            <a:r>
              <a:rPr lang="en-US" sz="1700">
                <a:solidFill>
                  <a:srgbClr val="D6E0EA"/>
                </a:solidFill>
                <a:latin typeface="Arial" pitchFamily="34" charset="0"/>
                <a:ea typeface="Arial" pitchFamily="34" charset="-122"/>
                <a:cs typeface="Arial" pitchFamily="34" charset="-120"/>
              </a:rPr>
              <a:t>Mitigation decisions shape energy, transport, land use and livelihoods, so this guideline exists to help officials apply the Act's engagement obligations in practice.</a:t>
            </a:r>
            <a:endParaRPr lang="en-US" sz="1700"/>
          </a:p>
        </p:txBody>
      </p:sp>
      <p:sp>
        <p:nvSpPr>
          <p:cNvPr id="7" name="Text 5"/>
          <p:cNvSpPr/>
          <p:nvPr/>
        </p:nvSpPr>
        <p:spPr>
          <a:xfrm>
            <a:off x="822960" y="4572000"/>
            <a:ext cx="10241280" cy="914400"/>
          </a:xfrm>
          <a:prstGeom prst="rect">
            <a:avLst/>
          </a:prstGeom>
          <a:noFill/>
          <a:ln/>
        </p:spPr>
        <p:txBody>
          <a:bodyPr wrap="square" rtlCol="0" anchor="ctr"/>
          <a:lstStyle/>
          <a:p>
            <a:pPr marL="0" indent="0">
              <a:lnSpc>
                <a:spcPct val="125000"/>
              </a:lnSpc>
              <a:buNone/>
            </a:pPr>
            <a:r>
              <a:rPr lang="en-US" sz="1400">
                <a:solidFill>
                  <a:srgbClr val="9FB3CC"/>
                </a:solidFill>
                <a:latin typeface="Arial" pitchFamily="34" charset="0"/>
                <a:ea typeface="Arial" pitchFamily="34" charset="-122"/>
                <a:cs typeface="Arial" pitchFamily="34" charset="-120"/>
              </a:rPr>
              <a:t>Intended users: municipal and provincial climate officials, Municipal and Provincial Climate Change Forum secretariats, civil society, traditional leadership and private sector partners.</a:t>
            </a:r>
            <a:endParaRPr lang="en-US" sz="1400"/>
          </a:p>
        </p:txBody>
      </p:sp>
      <p:sp>
        <p:nvSpPr>
          <p:cNvPr id="8" name="Text 6"/>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1 · Purpose, Scope and Legal Basis</a:t>
            </a:r>
            <a:endParaRPr lang="en-US" sz="900"/>
          </a:p>
        </p:txBody>
      </p:sp>
      <p:sp>
        <p:nvSpPr>
          <p:cNvPr id="9" name="Text 7"/>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5388856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685800" y="466344"/>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Legal Basis, Compliance and Guiding Principles</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6167" y="1286449"/>
            <a:ext cx="10332720" cy="1146143"/>
          </a:xfrm>
          <a:prstGeom prst="rect">
            <a:avLst/>
          </a:prstGeom>
          <a:noFill/>
          <a:ln/>
        </p:spPr>
        <p:txBody>
          <a:bodyPr wrap="square" lIns="91440" tIns="45720" rIns="91440" bIns="45720" rtlCol="0" anchor="t"/>
          <a:lstStyle/>
          <a:p>
            <a:pPr marL="0" indent="0" algn="just">
              <a:lnSpc>
                <a:spcPct val="118000"/>
              </a:lnSpc>
              <a:buNone/>
            </a:pPr>
            <a:r>
              <a:rPr lang="en-US" sz="1500">
                <a:solidFill>
                  <a:srgbClr val="0B1F3A"/>
                </a:solidFill>
                <a:latin typeface="Arial"/>
                <a:ea typeface="Arial" pitchFamily="34" charset="-122"/>
                <a:cs typeface="Arial"/>
              </a:rPr>
              <a:t>Legislative Mandate: Stakeholder engagement is a statutory obligation under the CCA, not a ‘nice to have’:</a:t>
            </a:r>
            <a:endParaRPr lang="en-US"/>
          </a:p>
          <a:p>
            <a:pPr algn="just">
              <a:lnSpc>
                <a:spcPct val="118000"/>
              </a:lnSpc>
            </a:pPr>
            <a:r>
              <a:rPr lang="en-US" sz="1500">
                <a:solidFill>
                  <a:srgbClr val="0B1F3A"/>
                </a:solidFill>
                <a:latin typeface="Arial"/>
                <a:cs typeface="Arial"/>
              </a:rPr>
              <a:t>S3 (Guiding Principle); S7(institutional alignment); Ss 8 &amp; 9 (Provincial &amp; Muni CC Forums); Ss 17- 19 (Provincial &amp; Muni Climate response – deferred- focus on disaggregated vulnerability); s20 (National adaptation strategy- local knowledge); Chap 6 (Consultation: S31; Public Participation; S32 )</a:t>
            </a:r>
          </a:p>
        </p:txBody>
      </p:sp>
      <p:sp>
        <p:nvSpPr>
          <p:cNvPr id="6" name="Shape 4"/>
          <p:cNvSpPr/>
          <p:nvPr/>
        </p:nvSpPr>
        <p:spPr>
          <a:xfrm>
            <a:off x="685800" y="2606040"/>
            <a:ext cx="100584" cy="100584"/>
          </a:xfrm>
          <a:prstGeom prst="ellipse">
            <a:avLst/>
          </a:prstGeom>
          <a:solidFill>
            <a:srgbClr val="C91F2C"/>
          </a:solidFill>
          <a:ln/>
        </p:spPr>
        <p:txBody>
          <a:bodyPr/>
          <a:lstStyle/>
          <a:p>
            <a:endParaRPr lang="en-US"/>
          </a:p>
        </p:txBody>
      </p:sp>
      <p:sp>
        <p:nvSpPr>
          <p:cNvPr id="7" name="Text 5"/>
          <p:cNvSpPr/>
          <p:nvPr/>
        </p:nvSpPr>
        <p:spPr>
          <a:xfrm>
            <a:off x="929882" y="2468880"/>
            <a:ext cx="10332720" cy="777240"/>
          </a:xfrm>
          <a:prstGeom prst="rect">
            <a:avLst/>
          </a:prstGeom>
          <a:noFill/>
          <a:ln/>
        </p:spPr>
        <p:txBody>
          <a:bodyPr wrap="square" lIns="91440" tIns="45720" rIns="91440" bIns="45720" rtlCol="0" anchor="t"/>
          <a:lstStyle/>
          <a:p>
            <a:pPr marL="0" indent="0" algn="just">
              <a:lnSpc>
                <a:spcPct val="118000"/>
              </a:lnSpc>
              <a:buNone/>
            </a:pPr>
            <a:r>
              <a:rPr lang="en-US" sz="1500">
                <a:solidFill>
                  <a:srgbClr val="0B1F3A"/>
                </a:solidFill>
                <a:latin typeface="Arial" pitchFamily="34" charset="0"/>
                <a:ea typeface="Arial" pitchFamily="34" charset="-122"/>
                <a:cs typeface="Arial" pitchFamily="34" charset="-120"/>
              </a:rPr>
              <a:t>Beyond the CCA: engagement obligations also flow from the Municipal Systems Act (IDP participation), the IGR Framework Act, PAJA, and South Africa's GEDSI legal architecture (Employment Equity Act, CEDAW, CRPD).</a:t>
            </a:r>
            <a:endParaRPr lang="en-US" sz="1500"/>
          </a:p>
        </p:txBody>
      </p:sp>
      <p:sp>
        <p:nvSpPr>
          <p:cNvPr id="8" name="Shape 6"/>
          <p:cNvSpPr/>
          <p:nvPr/>
        </p:nvSpPr>
        <p:spPr>
          <a:xfrm>
            <a:off x="685800" y="3383280"/>
            <a:ext cx="100584" cy="100584"/>
          </a:xfrm>
          <a:prstGeom prst="ellipse">
            <a:avLst/>
          </a:prstGeom>
          <a:solidFill>
            <a:srgbClr val="C91F2C"/>
          </a:solidFill>
          <a:ln/>
        </p:spPr>
        <p:txBody>
          <a:bodyPr/>
          <a:lstStyle/>
          <a:p>
            <a:endParaRPr lang="en-US"/>
          </a:p>
        </p:txBody>
      </p:sp>
      <p:sp>
        <p:nvSpPr>
          <p:cNvPr id="9" name="Text 7"/>
          <p:cNvSpPr/>
          <p:nvPr/>
        </p:nvSpPr>
        <p:spPr>
          <a:xfrm>
            <a:off x="960120" y="3246120"/>
            <a:ext cx="10332720" cy="7772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Who Must Comply: the responsibility sits with the ‘organ of state’ responsible for the decision </a:t>
            </a:r>
          </a:p>
          <a:p>
            <a:pPr marL="0" indent="0">
              <a:lnSpc>
                <a:spcPct val="118000"/>
              </a:lnSpc>
              <a:buNone/>
            </a:pPr>
            <a:r>
              <a:rPr lang="en-US" sz="1500">
                <a:solidFill>
                  <a:srgbClr val="FF0000"/>
                </a:solidFill>
                <a:latin typeface="Arial" pitchFamily="34" charset="0"/>
                <a:ea typeface="Arial" pitchFamily="34" charset="-122"/>
                <a:cs typeface="Arial" pitchFamily="34" charset="-120"/>
              </a:rPr>
              <a:t>Note:</a:t>
            </a:r>
            <a:r>
              <a:rPr lang="en-US" sz="1500">
                <a:solidFill>
                  <a:srgbClr val="0B1F3A"/>
                </a:solidFill>
                <a:latin typeface="Arial" pitchFamily="34" charset="0"/>
                <a:ea typeface="Arial" pitchFamily="34" charset="-122"/>
                <a:cs typeface="Arial" pitchFamily="34" charset="-120"/>
              </a:rPr>
              <a:t> outsourcing engagement to consultants does not transfer accountability.</a:t>
            </a:r>
            <a:endParaRPr lang="en-US" sz="1500"/>
          </a:p>
        </p:txBody>
      </p:sp>
      <p:sp>
        <p:nvSpPr>
          <p:cNvPr id="10" name="Shape 8"/>
          <p:cNvSpPr/>
          <p:nvPr/>
        </p:nvSpPr>
        <p:spPr>
          <a:xfrm>
            <a:off x="661610" y="4184710"/>
            <a:ext cx="100584" cy="185251"/>
          </a:xfrm>
          <a:prstGeom prst="ellipse">
            <a:avLst/>
          </a:prstGeom>
          <a:solidFill>
            <a:srgbClr val="C91F2C"/>
          </a:solidFill>
          <a:ln/>
        </p:spPr>
        <p:txBody>
          <a:bodyPr/>
          <a:lstStyle/>
          <a:p>
            <a:endParaRPr lang="en-US"/>
          </a:p>
        </p:txBody>
      </p:sp>
      <p:sp>
        <p:nvSpPr>
          <p:cNvPr id="11" name="Text 9"/>
          <p:cNvSpPr/>
          <p:nvPr/>
        </p:nvSpPr>
        <p:spPr>
          <a:xfrm>
            <a:off x="929882" y="4017312"/>
            <a:ext cx="10332720" cy="16916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GEDSI Guiding Principles: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equity of voice is not equality of invitation;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demonstration matters more than declaration;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robust engagement cannot be a precondition for all action.</a:t>
            </a:r>
            <a:endParaRPr lang="en-US" sz="1500"/>
          </a:p>
        </p:txBody>
      </p:sp>
      <p:sp>
        <p:nvSpPr>
          <p:cNvPr id="12" name="Text 10"/>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1 · Legal Basis</a:t>
            </a:r>
            <a:endParaRPr lang="en-US" sz="900"/>
          </a:p>
        </p:txBody>
      </p:sp>
      <p:sp>
        <p:nvSpPr>
          <p:cNvPr id="13" name="Text 11"/>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412891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1: Three Key Distinctions</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1</a:t>
            </a:r>
            <a:endParaRPr lang="en-US" sz="1200"/>
          </a:p>
        </p:txBody>
      </p:sp>
      <p:pic>
        <p:nvPicPr>
          <p:cNvPr id="5" name="Image 0" descr="/home/claude/she_full_deck/image1.png"/>
          <p:cNvPicPr>
            <a:picLocks noChangeAspect="1"/>
          </p:cNvPicPr>
          <p:nvPr/>
        </p:nvPicPr>
        <p:blipFill>
          <a:blip r:embed="rId3"/>
          <a:stretch>
            <a:fillRect/>
          </a:stretch>
        </p:blipFill>
        <p:spPr>
          <a:xfrm>
            <a:off x="1876806" y="960120"/>
            <a:ext cx="8435340"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6675199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6">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2</a:t>
            </a:r>
            <a:endParaRPr lang="en-US" sz="2600"/>
          </a:p>
        </p:txBody>
      </p:sp>
      <p:sp>
        <p:nvSpPr>
          <p:cNvPr id="5" name="Text 3"/>
          <p:cNvSpPr/>
          <p:nvPr/>
        </p:nvSpPr>
        <p:spPr>
          <a:xfrm>
            <a:off x="1458787" y="365760"/>
            <a:ext cx="10881360" cy="822960"/>
          </a:xfrm>
          <a:prstGeom prst="rect">
            <a:avLst/>
          </a:prstGeom>
          <a:noFill/>
          <a:ln/>
        </p:spPr>
        <p:txBody>
          <a:bodyPr wrap="square" rtlCol="0" anchor="ctr"/>
          <a:lstStyle/>
          <a:p>
            <a:pPr marL="0" indent="0">
              <a:buNone/>
            </a:pPr>
            <a:r>
              <a:rPr lang="en-US" sz="3400" b="1">
                <a:solidFill>
                  <a:srgbClr val="FFFFFF"/>
                </a:solidFill>
                <a:latin typeface="Arial Black" pitchFamily="34" charset="0"/>
                <a:ea typeface="Arial Black" pitchFamily="34" charset="-122"/>
                <a:cs typeface="Arial Black" pitchFamily="34" charset="-120"/>
              </a:rPr>
              <a:t>Identifying Stakeholders</a:t>
            </a:r>
            <a:endParaRPr lang="en-US" sz="3400"/>
          </a:p>
        </p:txBody>
      </p:sp>
      <p:sp>
        <p:nvSpPr>
          <p:cNvPr id="6" name="Text 4"/>
          <p:cNvSpPr/>
          <p:nvPr/>
        </p:nvSpPr>
        <p:spPr>
          <a:xfrm>
            <a:off x="822960" y="1828800"/>
            <a:ext cx="10241280" cy="822960"/>
          </a:xfrm>
          <a:prstGeom prst="rect">
            <a:avLst/>
          </a:prstGeom>
          <a:noFill/>
          <a:ln/>
        </p:spPr>
        <p:txBody>
          <a:bodyPr wrap="square" rtlCol="0" anchor="ctr"/>
          <a:lstStyle/>
          <a:p>
            <a:pPr marL="0" indent="0">
              <a:lnSpc>
                <a:spcPct val="130000"/>
              </a:lnSpc>
              <a:buNone/>
            </a:pPr>
            <a:r>
              <a:rPr lang="en-US" sz="1700">
                <a:solidFill>
                  <a:srgbClr val="D6E0EA"/>
                </a:solidFill>
                <a:latin typeface="Arial" pitchFamily="34" charset="0"/>
                <a:ea typeface="Arial" pitchFamily="34" charset="-122"/>
                <a:cs typeface="Arial" pitchFamily="34" charset="-120"/>
              </a:rPr>
              <a:t>Stakeholders are frequently collapsed into a single group. The guideline distinguishes three categories, each entering the engagement process through a different pathway.</a:t>
            </a:r>
            <a:endParaRPr lang="en-US" sz="1700"/>
          </a:p>
        </p:txBody>
      </p:sp>
      <p:sp>
        <p:nvSpPr>
          <p:cNvPr id="7" name="Shape 5"/>
          <p:cNvSpPr/>
          <p:nvPr/>
        </p:nvSpPr>
        <p:spPr>
          <a:xfrm>
            <a:off x="822960" y="3566160"/>
            <a:ext cx="3291840" cy="2286000"/>
          </a:xfrm>
          <a:prstGeom prst="rect">
            <a:avLst/>
          </a:prstGeom>
          <a:solidFill>
            <a:srgbClr val="081527"/>
          </a:solidFill>
          <a:ln/>
        </p:spPr>
        <p:txBody>
          <a:bodyPr/>
          <a:lstStyle/>
          <a:p>
            <a:endParaRPr lang="en-US"/>
          </a:p>
        </p:txBody>
      </p:sp>
      <p:sp>
        <p:nvSpPr>
          <p:cNvPr id="8" name="Text 6"/>
          <p:cNvSpPr/>
          <p:nvPr/>
        </p:nvSpPr>
        <p:spPr>
          <a:xfrm>
            <a:off x="1051560" y="3749040"/>
            <a:ext cx="2834640" cy="457200"/>
          </a:xfrm>
          <a:prstGeom prst="rect">
            <a:avLst/>
          </a:prstGeom>
          <a:noFill/>
          <a:ln/>
        </p:spPr>
        <p:txBody>
          <a:bodyPr wrap="square" rtlCol="0" anchor="ctr"/>
          <a:lstStyle/>
          <a:p>
            <a:pPr marL="0" indent="0">
              <a:buNone/>
            </a:pPr>
            <a:r>
              <a:rPr lang="en-US" sz="1600" b="1">
                <a:solidFill>
                  <a:srgbClr val="C91F2C"/>
                </a:solidFill>
                <a:latin typeface="Arial Black" pitchFamily="34" charset="0"/>
                <a:ea typeface="Arial Black" pitchFamily="34" charset="-122"/>
                <a:cs typeface="Arial Black" pitchFamily="34" charset="-120"/>
              </a:rPr>
              <a:t>Rights holders</a:t>
            </a:r>
            <a:endParaRPr lang="en-US" sz="1600"/>
          </a:p>
        </p:txBody>
      </p:sp>
      <p:sp>
        <p:nvSpPr>
          <p:cNvPr id="9" name="Text 7"/>
          <p:cNvSpPr/>
          <p:nvPr/>
        </p:nvSpPr>
        <p:spPr>
          <a:xfrm>
            <a:off x="1051560" y="4251960"/>
            <a:ext cx="2834640" cy="1463040"/>
          </a:xfrm>
          <a:prstGeom prst="rect">
            <a:avLst/>
          </a:prstGeom>
          <a:noFill/>
          <a:ln/>
        </p:spPr>
        <p:txBody>
          <a:bodyPr wrap="square" rtlCol="0" anchor="ctr"/>
          <a:lstStyle/>
          <a:p>
            <a:pPr marL="0" indent="0">
              <a:lnSpc>
                <a:spcPct val="120000"/>
              </a:lnSpc>
              <a:buNone/>
            </a:pPr>
            <a:r>
              <a:rPr lang="en-US" sz="1250">
                <a:solidFill>
                  <a:srgbClr val="D6E0EA"/>
                </a:solidFill>
                <a:latin typeface="Arial" pitchFamily="34" charset="0"/>
                <a:ea typeface="Arial" pitchFamily="34" charset="-122"/>
                <a:cs typeface="Arial" pitchFamily="34" charset="-120"/>
              </a:rPr>
              <a:t>Directly affected:  participate because they are affected, not because of formal identity.</a:t>
            </a:r>
            <a:endParaRPr lang="en-US" sz="1250"/>
          </a:p>
        </p:txBody>
      </p:sp>
      <p:sp>
        <p:nvSpPr>
          <p:cNvPr id="10" name="Shape 8"/>
          <p:cNvSpPr/>
          <p:nvPr/>
        </p:nvSpPr>
        <p:spPr>
          <a:xfrm>
            <a:off x="4343400" y="3566160"/>
            <a:ext cx="3291840" cy="2286000"/>
          </a:xfrm>
          <a:prstGeom prst="rect">
            <a:avLst/>
          </a:prstGeom>
          <a:solidFill>
            <a:srgbClr val="081527"/>
          </a:solidFill>
          <a:ln/>
        </p:spPr>
        <p:txBody>
          <a:bodyPr/>
          <a:lstStyle/>
          <a:p>
            <a:endParaRPr lang="en-US"/>
          </a:p>
        </p:txBody>
      </p:sp>
      <p:sp>
        <p:nvSpPr>
          <p:cNvPr id="11" name="Text 9"/>
          <p:cNvSpPr/>
          <p:nvPr/>
        </p:nvSpPr>
        <p:spPr>
          <a:xfrm>
            <a:off x="4572000" y="3749040"/>
            <a:ext cx="2834640" cy="457200"/>
          </a:xfrm>
          <a:prstGeom prst="rect">
            <a:avLst/>
          </a:prstGeom>
          <a:noFill/>
          <a:ln/>
        </p:spPr>
        <p:txBody>
          <a:bodyPr wrap="square" rtlCol="0" anchor="ctr"/>
          <a:lstStyle/>
          <a:p>
            <a:pPr marL="0" indent="0">
              <a:buNone/>
            </a:pPr>
            <a:r>
              <a:rPr lang="en-US" sz="1600" b="1">
                <a:solidFill>
                  <a:srgbClr val="C91F2C"/>
                </a:solidFill>
                <a:latin typeface="Arial Black" pitchFamily="34" charset="0"/>
                <a:ea typeface="Arial Black" pitchFamily="34" charset="-122"/>
                <a:cs typeface="Arial Black" pitchFamily="34" charset="-120"/>
              </a:rPr>
              <a:t>Duty bearers</a:t>
            </a:r>
            <a:endParaRPr lang="en-US" sz="1600"/>
          </a:p>
        </p:txBody>
      </p:sp>
      <p:sp>
        <p:nvSpPr>
          <p:cNvPr id="12" name="Text 10"/>
          <p:cNvSpPr/>
          <p:nvPr/>
        </p:nvSpPr>
        <p:spPr>
          <a:xfrm>
            <a:off x="4572000" y="4251960"/>
            <a:ext cx="2834640" cy="1463040"/>
          </a:xfrm>
          <a:prstGeom prst="rect">
            <a:avLst/>
          </a:prstGeom>
          <a:noFill/>
          <a:ln/>
        </p:spPr>
        <p:txBody>
          <a:bodyPr wrap="square" rtlCol="0" anchor="ctr"/>
          <a:lstStyle/>
          <a:p>
            <a:pPr marL="0" indent="0">
              <a:lnSpc>
                <a:spcPct val="120000"/>
              </a:lnSpc>
              <a:buNone/>
            </a:pPr>
            <a:r>
              <a:rPr lang="en-US" sz="1250">
                <a:solidFill>
                  <a:srgbClr val="D6E0EA"/>
                </a:solidFill>
                <a:latin typeface="Arial" pitchFamily="34" charset="0"/>
                <a:ea typeface="Arial" pitchFamily="34" charset="-122"/>
                <a:cs typeface="Arial" pitchFamily="34" charset="-120"/>
              </a:rPr>
              <a:t>Organs of state with a legal obligation: owe transparency to rights holders.</a:t>
            </a:r>
            <a:endParaRPr lang="en-US" sz="1250"/>
          </a:p>
        </p:txBody>
      </p:sp>
      <p:sp>
        <p:nvSpPr>
          <p:cNvPr id="13" name="Shape 11"/>
          <p:cNvSpPr/>
          <p:nvPr/>
        </p:nvSpPr>
        <p:spPr>
          <a:xfrm>
            <a:off x="7863840" y="3566160"/>
            <a:ext cx="3291840" cy="2286000"/>
          </a:xfrm>
          <a:prstGeom prst="rect">
            <a:avLst/>
          </a:prstGeom>
          <a:solidFill>
            <a:srgbClr val="081527"/>
          </a:solidFill>
          <a:ln/>
        </p:spPr>
        <p:txBody>
          <a:bodyPr/>
          <a:lstStyle/>
          <a:p>
            <a:endParaRPr lang="en-US"/>
          </a:p>
        </p:txBody>
      </p:sp>
      <p:sp>
        <p:nvSpPr>
          <p:cNvPr id="14" name="Text 12"/>
          <p:cNvSpPr/>
          <p:nvPr/>
        </p:nvSpPr>
        <p:spPr>
          <a:xfrm>
            <a:off x="8092440" y="3749040"/>
            <a:ext cx="2834640" cy="457200"/>
          </a:xfrm>
          <a:prstGeom prst="rect">
            <a:avLst/>
          </a:prstGeom>
          <a:noFill/>
          <a:ln/>
        </p:spPr>
        <p:txBody>
          <a:bodyPr wrap="square" rtlCol="0" anchor="ctr"/>
          <a:lstStyle/>
          <a:p>
            <a:pPr marL="0" indent="0">
              <a:buNone/>
            </a:pPr>
            <a:r>
              <a:rPr lang="en-US" sz="1600" b="1">
                <a:solidFill>
                  <a:srgbClr val="C91F2C"/>
                </a:solidFill>
                <a:latin typeface="Arial Black" pitchFamily="34" charset="0"/>
                <a:ea typeface="Arial Black" pitchFamily="34" charset="-122"/>
                <a:cs typeface="Arial Black" pitchFamily="34" charset="-120"/>
              </a:rPr>
              <a:t>Knowledge holders</a:t>
            </a:r>
            <a:endParaRPr lang="en-US" sz="1600"/>
          </a:p>
        </p:txBody>
      </p:sp>
      <p:sp>
        <p:nvSpPr>
          <p:cNvPr id="15" name="Text 13"/>
          <p:cNvSpPr/>
          <p:nvPr/>
        </p:nvSpPr>
        <p:spPr>
          <a:xfrm>
            <a:off x="8092440" y="4251960"/>
            <a:ext cx="2834640" cy="1463040"/>
          </a:xfrm>
          <a:prstGeom prst="rect">
            <a:avLst/>
          </a:prstGeom>
          <a:noFill/>
          <a:ln/>
        </p:spPr>
        <p:txBody>
          <a:bodyPr wrap="square" rtlCol="0" anchor="ctr"/>
          <a:lstStyle/>
          <a:p>
            <a:pPr marL="0" indent="0">
              <a:lnSpc>
                <a:spcPct val="120000"/>
              </a:lnSpc>
              <a:buNone/>
            </a:pPr>
            <a:r>
              <a:rPr lang="en-US" sz="1250">
                <a:solidFill>
                  <a:srgbClr val="D6E0EA"/>
                </a:solidFill>
                <a:latin typeface="Arial" pitchFamily="34" charset="0"/>
                <a:ea typeface="Arial" pitchFamily="34" charset="-122"/>
                <a:cs typeface="Arial" pitchFamily="34" charset="-120"/>
              </a:rPr>
              <a:t>Participate based on what they know; inform, never substitute for, rights holder voice.</a:t>
            </a:r>
            <a:endParaRPr lang="en-US" sz="1250"/>
          </a:p>
        </p:txBody>
      </p:sp>
      <p:sp>
        <p:nvSpPr>
          <p:cNvPr id="16" name="Text 14"/>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2 · Identifying Stakeholders</a:t>
            </a:r>
            <a:endParaRPr lang="en-US" sz="900"/>
          </a:p>
        </p:txBody>
      </p:sp>
      <p:sp>
        <p:nvSpPr>
          <p:cNvPr id="17" name="Text 15"/>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801039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2: Stakeholder Categories</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2.1</a:t>
            </a:r>
            <a:endParaRPr lang="en-US" sz="1200"/>
          </a:p>
        </p:txBody>
      </p:sp>
      <p:pic>
        <p:nvPicPr>
          <p:cNvPr id="5" name="Image 0" descr="/home/claude/she_full_deck/image2.png"/>
          <p:cNvPicPr>
            <a:picLocks noChangeAspect="1"/>
          </p:cNvPicPr>
          <p:nvPr/>
        </p:nvPicPr>
        <p:blipFill>
          <a:blip r:embed="rId3"/>
          <a:stretch>
            <a:fillRect/>
          </a:stretch>
        </p:blipFill>
        <p:spPr>
          <a:xfrm>
            <a:off x="1876806" y="960120"/>
            <a:ext cx="8435340"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610627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FA88-C6CD-1EDD-E25B-31B07AD216A0}"/>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9F8708FE-2B2F-C521-A218-BA2D7C429691}"/>
              </a:ext>
            </a:extLst>
          </p:cNvPr>
          <p:cNvSpPr>
            <a:spLocks noGrp="1"/>
          </p:cNvSpPr>
          <p:nvPr>
            <p:ph type="body" sz="quarter" idx="11"/>
          </p:nvPr>
        </p:nvSpPr>
        <p:spPr/>
        <p:txBody>
          <a:bodyPr/>
          <a:lstStyle/>
          <a:p>
            <a:r>
              <a:rPr lang="en-GB"/>
              <a:t>UK PACT: Enabling implementation of the Climate Change Act at subnational level</a:t>
            </a:r>
            <a:endParaRPr lang="en-ZA"/>
          </a:p>
        </p:txBody>
      </p:sp>
      <p:sp>
        <p:nvSpPr>
          <p:cNvPr id="14" name="Content Placeholder 13">
            <a:extLst>
              <a:ext uri="{FF2B5EF4-FFF2-40B4-BE49-F238E27FC236}">
                <a16:creationId xmlns:a16="http://schemas.microsoft.com/office/drawing/2014/main" id="{3E54A265-F1C4-6FA7-5E12-5648519FEF29}"/>
              </a:ext>
            </a:extLst>
          </p:cNvPr>
          <p:cNvSpPr>
            <a:spLocks noGrp="1"/>
          </p:cNvSpPr>
          <p:nvPr>
            <p:ph sz="quarter" idx="13"/>
          </p:nvPr>
        </p:nvSpPr>
        <p:spPr>
          <a:xfrm>
            <a:off x="515938" y="1671780"/>
            <a:ext cx="6746709" cy="4646181"/>
          </a:xfrm>
        </p:spPr>
        <p:txBody>
          <a:bodyPr>
            <a:normAutofit/>
          </a:bodyPr>
          <a:lstStyle/>
          <a:p>
            <a:pPr marL="285750" lvl="0" indent="-285750">
              <a:buFont typeface="Arial" panose="020B0604020202020204" pitchFamily="34" charset="0"/>
              <a:buChar char="•"/>
            </a:pPr>
            <a:r>
              <a:rPr lang="en-ZA" b="1"/>
              <a:t>UK PACT (Partnering for Accelerated Climate Transitions)</a:t>
            </a:r>
            <a:r>
              <a:rPr lang="en-ZA"/>
              <a:t> is a UK climate finance programme that supports capacity building and technical expertise to accelerate climate action.</a:t>
            </a:r>
          </a:p>
          <a:p>
            <a:pPr marL="285750" lvl="0" indent="-285750">
              <a:buFont typeface="Arial" panose="020B0604020202020204" pitchFamily="34" charset="0"/>
              <a:buChar char="•"/>
            </a:pPr>
            <a:r>
              <a:rPr lang="en-ZA"/>
              <a:t>The </a:t>
            </a:r>
            <a:r>
              <a:rPr lang="en-ZA" b="1"/>
              <a:t>South Africa-UK PACT Country Fund</a:t>
            </a:r>
            <a:r>
              <a:rPr lang="en-ZA"/>
              <a:t> is demand-driven and aligns its support with South Africa’s existing climate plans and policies.</a:t>
            </a:r>
          </a:p>
          <a:p>
            <a:pPr marL="285750" lvl="0" indent="-285750">
              <a:buFont typeface="Arial" panose="020B0604020202020204" pitchFamily="34" charset="0"/>
              <a:buChar char="•"/>
            </a:pPr>
            <a:r>
              <a:rPr lang="en-ZA"/>
              <a:t>This initiative will support </a:t>
            </a:r>
            <a:r>
              <a:rPr lang="en-ZA" b="1"/>
              <a:t>provincial and municipal governments</a:t>
            </a:r>
            <a:r>
              <a:rPr lang="en-ZA"/>
              <a:t> to build the capacity and readiness needed to implement the </a:t>
            </a:r>
            <a:r>
              <a:rPr lang="en-ZA" b="1"/>
              <a:t>Climate Change Act 22 of 2024</a:t>
            </a:r>
            <a:r>
              <a:rPr lang="en-ZA"/>
              <a:t>.</a:t>
            </a:r>
          </a:p>
          <a:p>
            <a:pPr marL="285750" lvl="0" indent="-285750">
              <a:buFont typeface="Arial" panose="020B0604020202020204" pitchFamily="34" charset="0"/>
              <a:buChar char="•"/>
            </a:pPr>
            <a:r>
              <a:rPr lang="en-ZA"/>
              <a:t>Developed in collaboration with </a:t>
            </a:r>
            <a:r>
              <a:rPr lang="en-ZA" b="1"/>
              <a:t>DFFE and SALGA</a:t>
            </a:r>
            <a:r>
              <a:rPr lang="en-ZA"/>
              <a:t>, with UK PACT providing technical and financial support.</a:t>
            </a:r>
          </a:p>
          <a:p>
            <a:pPr marL="285750" lvl="0" indent="-285750">
              <a:buFont typeface="Arial" panose="020B0604020202020204" pitchFamily="34" charset="0"/>
              <a:buChar char="•"/>
            </a:pPr>
            <a:r>
              <a:rPr lang="en-ZA"/>
              <a:t>Support will focus on helping provinces and municipalities </a:t>
            </a:r>
            <a:r>
              <a:rPr lang="en-ZA" b="1"/>
              <a:t>align their policies, plans and processes with the requirements of the Climate Change Act</a:t>
            </a:r>
            <a:r>
              <a:rPr lang="en-ZA"/>
              <a:t>.</a:t>
            </a:r>
          </a:p>
        </p:txBody>
      </p:sp>
      <p:pic>
        <p:nvPicPr>
          <p:cNvPr id="3" name="Picture 2">
            <a:extLst>
              <a:ext uri="{FF2B5EF4-FFF2-40B4-BE49-F238E27FC236}">
                <a16:creationId xmlns:a16="http://schemas.microsoft.com/office/drawing/2014/main" id="{01BCC58A-D601-111B-93B6-B173F0DB36BE}"/>
              </a:ext>
            </a:extLst>
          </p:cNvPr>
          <p:cNvPicPr>
            <a:picLocks noChangeAspect="1"/>
          </p:cNvPicPr>
          <p:nvPr/>
        </p:nvPicPr>
        <p:blipFill>
          <a:blip r:embed="rId2"/>
          <a:stretch>
            <a:fillRect/>
          </a:stretch>
        </p:blipFill>
        <p:spPr>
          <a:xfrm>
            <a:off x="7769294" y="1152938"/>
            <a:ext cx="4087427" cy="5683863"/>
          </a:xfrm>
          <a:prstGeom prst="rect">
            <a:avLst/>
          </a:prstGeom>
        </p:spPr>
      </p:pic>
    </p:spTree>
    <p:extLst>
      <p:ext uri="{BB962C8B-B14F-4D97-AF65-F5344CB8AC3E}">
        <p14:creationId xmlns:p14="http://schemas.microsoft.com/office/powerpoint/2010/main" val="39888800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50392" y="45720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Stakeholder Identification in Practice</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82296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Stakeholder Categories by CCA Function: categorising by function reveals the specific exclusion barriers each stakeholder group is likely to face</a:t>
            </a:r>
            <a:endParaRPr lang="en-US" sz="1500"/>
          </a:p>
        </p:txBody>
      </p:sp>
      <p:sp>
        <p:nvSpPr>
          <p:cNvPr id="6" name="Shape 4"/>
          <p:cNvSpPr/>
          <p:nvPr/>
        </p:nvSpPr>
        <p:spPr>
          <a:xfrm>
            <a:off x="685800" y="2651760"/>
            <a:ext cx="100584" cy="100584"/>
          </a:xfrm>
          <a:prstGeom prst="ellipse">
            <a:avLst/>
          </a:prstGeom>
          <a:solidFill>
            <a:srgbClr val="C91F2C"/>
          </a:solidFill>
          <a:ln/>
        </p:spPr>
        <p:txBody>
          <a:bodyPr/>
          <a:lstStyle/>
          <a:p>
            <a:endParaRPr lang="en-US"/>
          </a:p>
        </p:txBody>
      </p:sp>
      <p:sp>
        <p:nvSpPr>
          <p:cNvPr id="7" name="Text 5"/>
          <p:cNvSpPr/>
          <p:nvPr/>
        </p:nvSpPr>
        <p:spPr>
          <a:xfrm>
            <a:off x="960120" y="2514600"/>
            <a:ext cx="10332720" cy="86868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Stakeholder Mapping Matrix: every engagement should begin with a completed mapping matrix : stakeholder, category, impact level, capacity constraints, GEDSI factors, recommended tier.</a:t>
            </a:r>
            <a:endParaRPr lang="en-US" sz="1500"/>
          </a:p>
        </p:txBody>
      </p:sp>
      <p:sp>
        <p:nvSpPr>
          <p:cNvPr id="8" name="Shape 6"/>
          <p:cNvSpPr/>
          <p:nvPr/>
        </p:nvSpPr>
        <p:spPr>
          <a:xfrm>
            <a:off x="685800" y="3520440"/>
            <a:ext cx="100584" cy="100584"/>
          </a:xfrm>
          <a:prstGeom prst="ellipse">
            <a:avLst/>
          </a:prstGeom>
          <a:solidFill>
            <a:srgbClr val="C91F2C"/>
          </a:solidFill>
          <a:ln/>
        </p:spPr>
        <p:txBody>
          <a:bodyPr/>
          <a:lstStyle/>
          <a:p>
            <a:endParaRPr lang="en-US"/>
          </a:p>
        </p:txBody>
      </p:sp>
      <p:sp>
        <p:nvSpPr>
          <p:cNvPr id="9" name="Text 7"/>
          <p:cNvSpPr/>
          <p:nvPr/>
        </p:nvSpPr>
        <p:spPr>
          <a:xfrm>
            <a:off x="960120" y="3383280"/>
            <a:ext cx="10332720" cy="7772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Municipal Register: extend the existing IDP stakeholder database and ward committee structures with CCA-specific fields, rather than building a parallel database from scratch.</a:t>
            </a:r>
            <a:endParaRPr lang="en-US" sz="1500"/>
          </a:p>
        </p:txBody>
      </p:sp>
      <p:sp>
        <p:nvSpPr>
          <p:cNvPr id="10" name="Shape 8"/>
          <p:cNvSpPr/>
          <p:nvPr/>
        </p:nvSpPr>
        <p:spPr>
          <a:xfrm>
            <a:off x="685800" y="4297680"/>
            <a:ext cx="100584" cy="100584"/>
          </a:xfrm>
          <a:prstGeom prst="ellipse">
            <a:avLst/>
          </a:prstGeom>
          <a:solidFill>
            <a:srgbClr val="C91F2C"/>
          </a:solidFill>
          <a:ln/>
        </p:spPr>
        <p:txBody>
          <a:bodyPr/>
          <a:lstStyle/>
          <a:p>
            <a:endParaRPr lang="en-US"/>
          </a:p>
        </p:txBody>
      </p:sp>
      <p:sp>
        <p:nvSpPr>
          <p:cNvPr id="11" name="Text 9"/>
          <p:cNvSpPr/>
          <p:nvPr/>
        </p:nvSpPr>
        <p:spPr>
          <a:xfrm>
            <a:off x="960120" y="4160520"/>
            <a:ext cx="10332720" cy="86868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Governance: treat the register as a living document, reviewed before each Forum cycle and annually at minimum. </a:t>
            </a:r>
          </a:p>
          <a:p>
            <a:pPr marL="0" indent="0">
              <a:lnSpc>
                <a:spcPct val="118000"/>
              </a:lnSpc>
              <a:buNone/>
            </a:pPr>
            <a:r>
              <a:rPr lang="en-US" sz="1500">
                <a:solidFill>
                  <a:srgbClr val="FF0000"/>
                </a:solidFill>
                <a:latin typeface="Arial" pitchFamily="34" charset="0"/>
                <a:ea typeface="Arial" pitchFamily="34" charset="-122"/>
                <a:cs typeface="Arial" pitchFamily="34" charset="-120"/>
              </a:rPr>
              <a:t>Note: </a:t>
            </a:r>
            <a:r>
              <a:rPr lang="en-US" sz="1500">
                <a:solidFill>
                  <a:srgbClr val="0B1F3A"/>
                </a:solidFill>
                <a:latin typeface="Arial" pitchFamily="34" charset="0"/>
                <a:ea typeface="Arial" pitchFamily="34" charset="-122"/>
                <a:cs typeface="Arial" pitchFamily="34" charset="-120"/>
              </a:rPr>
              <a:t>GEDSI fields are special personal information under POPIA (consent must be explicit and purpose-limited).</a:t>
            </a:r>
            <a:endParaRPr lang="en-US" sz="1500"/>
          </a:p>
        </p:txBody>
      </p:sp>
      <p:sp>
        <p:nvSpPr>
          <p:cNvPr id="12" name="Shape 10"/>
          <p:cNvSpPr/>
          <p:nvPr/>
        </p:nvSpPr>
        <p:spPr>
          <a:xfrm>
            <a:off x="685800" y="5166360"/>
            <a:ext cx="100584" cy="100584"/>
          </a:xfrm>
          <a:prstGeom prst="ellipse">
            <a:avLst/>
          </a:prstGeom>
          <a:solidFill>
            <a:srgbClr val="C91F2C"/>
          </a:solidFill>
          <a:ln/>
        </p:spPr>
        <p:txBody>
          <a:bodyPr/>
          <a:lstStyle/>
          <a:p>
            <a:endParaRPr lang="en-US"/>
          </a:p>
        </p:txBody>
      </p:sp>
      <p:sp>
        <p:nvSpPr>
          <p:cNvPr id="13" name="Text 11"/>
          <p:cNvSpPr/>
          <p:nvPr/>
        </p:nvSpPr>
        <p:spPr>
          <a:xfrm>
            <a:off x="960120" y="5029200"/>
            <a:ext cx="10332720" cy="7772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Structurally Excluded Groups: mapping is only the start . Hard to reach groups (e.g. persons with disabilities) require additional accommodations to move from participation to meaningful inclusion.</a:t>
            </a:r>
            <a:endParaRPr lang="en-US" sz="1500"/>
          </a:p>
        </p:txBody>
      </p:sp>
      <p:sp>
        <p:nvSpPr>
          <p:cNvPr id="14" name="Text 12"/>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2 · Stakeholder Identification in </a:t>
            </a:r>
            <a:r>
              <a:rPr lang="en-US" sz="900" err="1">
                <a:solidFill>
                  <a:srgbClr val="6B7280"/>
                </a:solidFill>
                <a:latin typeface="Arial" pitchFamily="34" charset="0"/>
                <a:ea typeface="Arial" pitchFamily="34" charset="-122"/>
                <a:cs typeface="Arial" pitchFamily="34" charset="-120"/>
              </a:rPr>
              <a:t>Pratice</a:t>
            </a:r>
            <a:endParaRPr lang="en-US" sz="900"/>
          </a:p>
        </p:txBody>
      </p:sp>
      <p:sp>
        <p:nvSpPr>
          <p:cNvPr id="15" name="Text 13"/>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732571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66B496D-7534-337B-961D-7F9526F76DD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6E3B8706-90EE-8A21-2C42-E32BCB24848D}"/>
              </a:ext>
            </a:extLst>
          </p:cNvPr>
          <p:cNvSpPr/>
          <p:nvPr/>
        </p:nvSpPr>
        <p:spPr>
          <a:xfrm>
            <a:off x="850392" y="457200"/>
            <a:ext cx="10881360" cy="822960"/>
          </a:xfrm>
          <a:prstGeom prst="rect">
            <a:avLst/>
          </a:prstGeom>
          <a:noFill/>
          <a:ln/>
        </p:spPr>
        <p:txBody>
          <a:bodyPr wrap="square" lIns="91440" tIns="45720" rIns="91440" bIns="45720" rtlCol="0" anchor="ctr"/>
          <a:lstStyle/>
          <a:p>
            <a:pPr marL="0" indent="0">
              <a:buNone/>
            </a:pPr>
            <a:r>
              <a:rPr lang="en-US" sz="2700" b="1">
                <a:solidFill>
                  <a:srgbClr val="0B1F3A"/>
                </a:solidFill>
                <a:latin typeface="Arial Black"/>
                <a:ea typeface="Arial Black" pitchFamily="34" charset="-122"/>
                <a:cs typeface="Arial Black" pitchFamily="34" charset="-120"/>
              </a:rPr>
              <a:t>Stakeholder Categories</a:t>
            </a:r>
            <a:endParaRPr lang="en-US" sz="2700"/>
          </a:p>
        </p:txBody>
      </p:sp>
      <p:sp>
        <p:nvSpPr>
          <p:cNvPr id="4" name="Shape 2">
            <a:extLst>
              <a:ext uri="{FF2B5EF4-FFF2-40B4-BE49-F238E27FC236}">
                <a16:creationId xmlns:a16="http://schemas.microsoft.com/office/drawing/2014/main" id="{3AFE9820-04AA-FE1D-EC2E-07D21E3CE373}"/>
              </a:ext>
            </a:extLst>
          </p:cNvPr>
          <p:cNvSpPr/>
          <p:nvPr/>
        </p:nvSpPr>
        <p:spPr>
          <a:xfrm>
            <a:off x="685800" y="1828800"/>
            <a:ext cx="100584" cy="100584"/>
          </a:xfrm>
          <a:prstGeom prst="ellipse">
            <a:avLst/>
          </a:prstGeom>
          <a:solidFill>
            <a:srgbClr val="C91F2C"/>
          </a:solidFill>
          <a:ln/>
        </p:spPr>
        <p:txBody>
          <a:bodyPr/>
          <a:lstStyle/>
          <a:p>
            <a:endParaRPr lang="en-US"/>
          </a:p>
        </p:txBody>
      </p:sp>
      <p:sp>
        <p:nvSpPr>
          <p:cNvPr id="5" name="Text 3">
            <a:extLst>
              <a:ext uri="{FF2B5EF4-FFF2-40B4-BE49-F238E27FC236}">
                <a16:creationId xmlns:a16="http://schemas.microsoft.com/office/drawing/2014/main" id="{E7C218E0-C00D-A971-8B26-01C6BAEA8C79}"/>
              </a:ext>
            </a:extLst>
          </p:cNvPr>
          <p:cNvSpPr/>
          <p:nvPr/>
        </p:nvSpPr>
        <p:spPr>
          <a:xfrm>
            <a:off x="960120" y="1703735"/>
            <a:ext cx="10332720" cy="3556484"/>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6" name="Shape 4">
            <a:extLst>
              <a:ext uri="{FF2B5EF4-FFF2-40B4-BE49-F238E27FC236}">
                <a16:creationId xmlns:a16="http://schemas.microsoft.com/office/drawing/2014/main" id="{824D2459-97A0-6A0D-AF40-3D280F797880}"/>
              </a:ext>
            </a:extLst>
          </p:cNvPr>
          <p:cNvSpPr/>
          <p:nvPr/>
        </p:nvSpPr>
        <p:spPr>
          <a:xfrm>
            <a:off x="685800" y="2651760"/>
            <a:ext cx="100584" cy="100584"/>
          </a:xfrm>
          <a:prstGeom prst="ellipse">
            <a:avLst/>
          </a:prstGeom>
          <a:solidFill>
            <a:srgbClr val="C91F2C"/>
          </a:solidFill>
          <a:ln/>
        </p:spPr>
        <p:txBody>
          <a:bodyPr/>
          <a:lstStyle/>
          <a:p>
            <a:endParaRPr lang="en-US"/>
          </a:p>
        </p:txBody>
      </p:sp>
      <p:sp>
        <p:nvSpPr>
          <p:cNvPr id="7" name="Text 5">
            <a:extLst>
              <a:ext uri="{FF2B5EF4-FFF2-40B4-BE49-F238E27FC236}">
                <a16:creationId xmlns:a16="http://schemas.microsoft.com/office/drawing/2014/main" id="{9C8B177C-2103-EC30-E042-7D4B9E53FADB}"/>
              </a:ext>
            </a:extLst>
          </p:cNvPr>
          <p:cNvSpPr/>
          <p:nvPr/>
        </p:nvSpPr>
        <p:spPr>
          <a:xfrm>
            <a:off x="960120" y="2514600"/>
            <a:ext cx="10332720" cy="86868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8" name="Shape 6">
            <a:extLst>
              <a:ext uri="{FF2B5EF4-FFF2-40B4-BE49-F238E27FC236}">
                <a16:creationId xmlns:a16="http://schemas.microsoft.com/office/drawing/2014/main" id="{F9527565-5723-5DF2-0775-CF03802260EB}"/>
              </a:ext>
            </a:extLst>
          </p:cNvPr>
          <p:cNvSpPr/>
          <p:nvPr/>
        </p:nvSpPr>
        <p:spPr>
          <a:xfrm>
            <a:off x="685800" y="3520440"/>
            <a:ext cx="100584" cy="100584"/>
          </a:xfrm>
          <a:prstGeom prst="ellipse">
            <a:avLst/>
          </a:prstGeom>
          <a:solidFill>
            <a:srgbClr val="C91F2C"/>
          </a:solidFill>
          <a:ln/>
        </p:spPr>
        <p:txBody>
          <a:bodyPr/>
          <a:lstStyle/>
          <a:p>
            <a:endParaRPr lang="en-US"/>
          </a:p>
        </p:txBody>
      </p:sp>
      <p:sp>
        <p:nvSpPr>
          <p:cNvPr id="9" name="Text 7">
            <a:extLst>
              <a:ext uri="{FF2B5EF4-FFF2-40B4-BE49-F238E27FC236}">
                <a16:creationId xmlns:a16="http://schemas.microsoft.com/office/drawing/2014/main" id="{2DC789A3-FBC6-CEAC-D8E8-56776D57A1DD}"/>
              </a:ext>
            </a:extLst>
          </p:cNvPr>
          <p:cNvSpPr/>
          <p:nvPr/>
        </p:nvSpPr>
        <p:spPr>
          <a:xfrm>
            <a:off x="960120" y="3383280"/>
            <a:ext cx="10332720" cy="77724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10" name="Shape 8">
            <a:extLst>
              <a:ext uri="{FF2B5EF4-FFF2-40B4-BE49-F238E27FC236}">
                <a16:creationId xmlns:a16="http://schemas.microsoft.com/office/drawing/2014/main" id="{7F991EB5-834E-4EC0-0A80-6D216D81CF27}"/>
              </a:ext>
            </a:extLst>
          </p:cNvPr>
          <p:cNvSpPr/>
          <p:nvPr/>
        </p:nvSpPr>
        <p:spPr>
          <a:xfrm>
            <a:off x="685800" y="4297680"/>
            <a:ext cx="100584" cy="100584"/>
          </a:xfrm>
          <a:prstGeom prst="ellipse">
            <a:avLst/>
          </a:prstGeom>
          <a:solidFill>
            <a:srgbClr val="C91F2C"/>
          </a:solidFill>
          <a:ln/>
        </p:spPr>
        <p:txBody>
          <a:bodyPr/>
          <a:lstStyle/>
          <a:p>
            <a:endParaRPr lang="en-US"/>
          </a:p>
        </p:txBody>
      </p:sp>
      <p:sp>
        <p:nvSpPr>
          <p:cNvPr id="11" name="Text 9">
            <a:extLst>
              <a:ext uri="{FF2B5EF4-FFF2-40B4-BE49-F238E27FC236}">
                <a16:creationId xmlns:a16="http://schemas.microsoft.com/office/drawing/2014/main" id="{1AABD516-4B24-F359-B6D9-F31E858093AA}"/>
              </a:ext>
            </a:extLst>
          </p:cNvPr>
          <p:cNvSpPr/>
          <p:nvPr/>
        </p:nvSpPr>
        <p:spPr>
          <a:xfrm>
            <a:off x="960120" y="4160520"/>
            <a:ext cx="10332720" cy="86868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12" name="Shape 10">
            <a:extLst>
              <a:ext uri="{FF2B5EF4-FFF2-40B4-BE49-F238E27FC236}">
                <a16:creationId xmlns:a16="http://schemas.microsoft.com/office/drawing/2014/main" id="{FEB68201-A8FA-2656-FDF6-D1D5BE98A160}"/>
              </a:ext>
            </a:extLst>
          </p:cNvPr>
          <p:cNvSpPr/>
          <p:nvPr/>
        </p:nvSpPr>
        <p:spPr>
          <a:xfrm>
            <a:off x="685800" y="5166360"/>
            <a:ext cx="100584" cy="100584"/>
          </a:xfrm>
          <a:prstGeom prst="ellipse">
            <a:avLst/>
          </a:prstGeom>
          <a:solidFill>
            <a:srgbClr val="C91F2C"/>
          </a:solidFill>
          <a:ln/>
        </p:spPr>
        <p:txBody>
          <a:bodyPr/>
          <a:lstStyle/>
          <a:p>
            <a:endParaRPr lang="en-US"/>
          </a:p>
        </p:txBody>
      </p:sp>
      <p:sp>
        <p:nvSpPr>
          <p:cNvPr id="14" name="Text 12">
            <a:extLst>
              <a:ext uri="{FF2B5EF4-FFF2-40B4-BE49-F238E27FC236}">
                <a16:creationId xmlns:a16="http://schemas.microsoft.com/office/drawing/2014/main" id="{4F59B1AF-5A8C-889A-F76F-0B54F4BB90AB}"/>
              </a:ext>
            </a:extLst>
          </p:cNvPr>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2 · Stakeholder Identification in </a:t>
            </a:r>
            <a:r>
              <a:rPr lang="en-US" sz="900" err="1">
                <a:solidFill>
                  <a:srgbClr val="6B7280"/>
                </a:solidFill>
                <a:latin typeface="Arial" pitchFamily="34" charset="0"/>
                <a:ea typeface="Arial" pitchFamily="34" charset="-122"/>
                <a:cs typeface="Arial" pitchFamily="34" charset="-120"/>
              </a:rPr>
              <a:t>Pratice</a:t>
            </a:r>
            <a:endParaRPr lang="en-US" sz="900"/>
          </a:p>
        </p:txBody>
      </p:sp>
      <p:sp>
        <p:nvSpPr>
          <p:cNvPr id="15" name="Text 13">
            <a:extLst>
              <a:ext uri="{FF2B5EF4-FFF2-40B4-BE49-F238E27FC236}">
                <a16:creationId xmlns:a16="http://schemas.microsoft.com/office/drawing/2014/main" id="{969BE42F-9142-0BC9-7644-D93AB6B9218F}"/>
              </a:ext>
            </a:extLst>
          </p:cNvPr>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pic>
        <p:nvPicPr>
          <p:cNvPr id="2" name="Picture 1">
            <a:extLst>
              <a:ext uri="{FF2B5EF4-FFF2-40B4-BE49-F238E27FC236}">
                <a16:creationId xmlns:a16="http://schemas.microsoft.com/office/drawing/2014/main" id="{82079F04-42F0-A805-8BDD-6982100883E6}"/>
              </a:ext>
            </a:extLst>
          </p:cNvPr>
          <p:cNvPicPr>
            <a:picLocks noChangeAspect="1"/>
          </p:cNvPicPr>
          <p:nvPr/>
        </p:nvPicPr>
        <p:blipFill>
          <a:blip r:embed="rId3"/>
          <a:stretch>
            <a:fillRect/>
          </a:stretch>
        </p:blipFill>
        <p:spPr>
          <a:xfrm>
            <a:off x="441476" y="1269628"/>
            <a:ext cx="11750524" cy="5491979"/>
          </a:xfrm>
          <a:prstGeom prst="rect">
            <a:avLst/>
          </a:prstGeom>
        </p:spPr>
      </p:pic>
    </p:spTree>
    <p:extLst>
      <p:ext uri="{BB962C8B-B14F-4D97-AF65-F5344CB8AC3E}">
        <p14:creationId xmlns:p14="http://schemas.microsoft.com/office/powerpoint/2010/main" val="39009132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79DE277-E300-87D3-4840-0292A1EF2D78}"/>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7C93041A-712A-80D3-1771-9667377F3073}"/>
              </a:ext>
            </a:extLst>
          </p:cNvPr>
          <p:cNvSpPr/>
          <p:nvPr/>
        </p:nvSpPr>
        <p:spPr>
          <a:xfrm>
            <a:off x="856440" y="227390"/>
            <a:ext cx="10881360" cy="822960"/>
          </a:xfrm>
          <a:prstGeom prst="rect">
            <a:avLst/>
          </a:prstGeom>
          <a:noFill/>
          <a:ln/>
        </p:spPr>
        <p:txBody>
          <a:bodyPr wrap="square" lIns="91440" tIns="45720" rIns="91440" bIns="45720" rtlCol="0" anchor="ctr"/>
          <a:lstStyle/>
          <a:p>
            <a:r>
              <a:rPr lang="en-US" sz="2700" b="1">
                <a:solidFill>
                  <a:srgbClr val="0B1F3A"/>
                </a:solidFill>
                <a:latin typeface="Arial Black"/>
                <a:ea typeface="Arial Black" pitchFamily="34" charset="-122"/>
                <a:cs typeface="Arial Black" pitchFamily="34" charset="-120"/>
              </a:rPr>
              <a:t>Stakeholder Matrix Template</a:t>
            </a:r>
          </a:p>
        </p:txBody>
      </p:sp>
      <p:sp>
        <p:nvSpPr>
          <p:cNvPr id="4" name="Shape 2">
            <a:extLst>
              <a:ext uri="{FF2B5EF4-FFF2-40B4-BE49-F238E27FC236}">
                <a16:creationId xmlns:a16="http://schemas.microsoft.com/office/drawing/2014/main" id="{A0BF15FC-00F8-DE35-D149-6D98D2B46784}"/>
              </a:ext>
            </a:extLst>
          </p:cNvPr>
          <p:cNvSpPr/>
          <p:nvPr/>
        </p:nvSpPr>
        <p:spPr>
          <a:xfrm>
            <a:off x="685800" y="1828800"/>
            <a:ext cx="100584" cy="100584"/>
          </a:xfrm>
          <a:prstGeom prst="ellipse">
            <a:avLst/>
          </a:prstGeom>
          <a:solidFill>
            <a:srgbClr val="C91F2C"/>
          </a:solidFill>
          <a:ln/>
        </p:spPr>
        <p:txBody>
          <a:bodyPr/>
          <a:lstStyle/>
          <a:p>
            <a:endParaRPr lang="en-US"/>
          </a:p>
        </p:txBody>
      </p:sp>
      <p:sp>
        <p:nvSpPr>
          <p:cNvPr id="5" name="Text 3">
            <a:extLst>
              <a:ext uri="{FF2B5EF4-FFF2-40B4-BE49-F238E27FC236}">
                <a16:creationId xmlns:a16="http://schemas.microsoft.com/office/drawing/2014/main" id="{0645E9FD-2C0A-CEBD-C778-30751E800207}"/>
              </a:ext>
            </a:extLst>
          </p:cNvPr>
          <p:cNvSpPr/>
          <p:nvPr/>
        </p:nvSpPr>
        <p:spPr>
          <a:xfrm>
            <a:off x="960120" y="1703735"/>
            <a:ext cx="10332720" cy="3556484"/>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6" name="Shape 4">
            <a:extLst>
              <a:ext uri="{FF2B5EF4-FFF2-40B4-BE49-F238E27FC236}">
                <a16:creationId xmlns:a16="http://schemas.microsoft.com/office/drawing/2014/main" id="{E43F684A-AB30-8E4E-469A-85F0FDCE8CE6}"/>
              </a:ext>
            </a:extLst>
          </p:cNvPr>
          <p:cNvSpPr/>
          <p:nvPr/>
        </p:nvSpPr>
        <p:spPr>
          <a:xfrm>
            <a:off x="685800" y="2651760"/>
            <a:ext cx="100584" cy="100584"/>
          </a:xfrm>
          <a:prstGeom prst="ellipse">
            <a:avLst/>
          </a:prstGeom>
          <a:solidFill>
            <a:srgbClr val="C91F2C"/>
          </a:solidFill>
          <a:ln/>
        </p:spPr>
        <p:txBody>
          <a:bodyPr/>
          <a:lstStyle/>
          <a:p>
            <a:endParaRPr lang="en-US"/>
          </a:p>
        </p:txBody>
      </p:sp>
      <p:sp>
        <p:nvSpPr>
          <p:cNvPr id="7" name="Text 5">
            <a:extLst>
              <a:ext uri="{FF2B5EF4-FFF2-40B4-BE49-F238E27FC236}">
                <a16:creationId xmlns:a16="http://schemas.microsoft.com/office/drawing/2014/main" id="{5CB98E0C-F962-4E0D-1C62-AADB6C255135}"/>
              </a:ext>
            </a:extLst>
          </p:cNvPr>
          <p:cNvSpPr/>
          <p:nvPr/>
        </p:nvSpPr>
        <p:spPr>
          <a:xfrm>
            <a:off x="960120" y="2514600"/>
            <a:ext cx="10332720" cy="86868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8" name="Shape 6">
            <a:extLst>
              <a:ext uri="{FF2B5EF4-FFF2-40B4-BE49-F238E27FC236}">
                <a16:creationId xmlns:a16="http://schemas.microsoft.com/office/drawing/2014/main" id="{C191840E-4F08-E915-9997-7D98AA1679AE}"/>
              </a:ext>
            </a:extLst>
          </p:cNvPr>
          <p:cNvSpPr/>
          <p:nvPr/>
        </p:nvSpPr>
        <p:spPr>
          <a:xfrm>
            <a:off x="685800" y="3520440"/>
            <a:ext cx="100584" cy="100584"/>
          </a:xfrm>
          <a:prstGeom prst="ellipse">
            <a:avLst/>
          </a:prstGeom>
          <a:solidFill>
            <a:srgbClr val="C91F2C"/>
          </a:solidFill>
          <a:ln/>
        </p:spPr>
        <p:txBody>
          <a:bodyPr/>
          <a:lstStyle/>
          <a:p>
            <a:endParaRPr lang="en-US"/>
          </a:p>
        </p:txBody>
      </p:sp>
      <p:sp>
        <p:nvSpPr>
          <p:cNvPr id="9" name="Text 7">
            <a:extLst>
              <a:ext uri="{FF2B5EF4-FFF2-40B4-BE49-F238E27FC236}">
                <a16:creationId xmlns:a16="http://schemas.microsoft.com/office/drawing/2014/main" id="{90CE9708-96C8-875A-40C8-20C6D0B5D076}"/>
              </a:ext>
            </a:extLst>
          </p:cNvPr>
          <p:cNvSpPr/>
          <p:nvPr/>
        </p:nvSpPr>
        <p:spPr>
          <a:xfrm>
            <a:off x="960120" y="3383280"/>
            <a:ext cx="10332720" cy="77724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10" name="Shape 8">
            <a:extLst>
              <a:ext uri="{FF2B5EF4-FFF2-40B4-BE49-F238E27FC236}">
                <a16:creationId xmlns:a16="http://schemas.microsoft.com/office/drawing/2014/main" id="{293B8614-0ED2-E4A6-456E-F282D81AF298}"/>
              </a:ext>
            </a:extLst>
          </p:cNvPr>
          <p:cNvSpPr/>
          <p:nvPr/>
        </p:nvSpPr>
        <p:spPr>
          <a:xfrm>
            <a:off x="685800" y="4297680"/>
            <a:ext cx="100584" cy="100584"/>
          </a:xfrm>
          <a:prstGeom prst="ellipse">
            <a:avLst/>
          </a:prstGeom>
          <a:solidFill>
            <a:srgbClr val="C91F2C"/>
          </a:solidFill>
          <a:ln/>
        </p:spPr>
        <p:txBody>
          <a:bodyPr/>
          <a:lstStyle/>
          <a:p>
            <a:endParaRPr lang="en-US"/>
          </a:p>
        </p:txBody>
      </p:sp>
      <p:sp>
        <p:nvSpPr>
          <p:cNvPr id="11" name="Text 9">
            <a:extLst>
              <a:ext uri="{FF2B5EF4-FFF2-40B4-BE49-F238E27FC236}">
                <a16:creationId xmlns:a16="http://schemas.microsoft.com/office/drawing/2014/main" id="{533991A2-AC3F-32AC-371A-8022088429ED}"/>
              </a:ext>
            </a:extLst>
          </p:cNvPr>
          <p:cNvSpPr/>
          <p:nvPr/>
        </p:nvSpPr>
        <p:spPr>
          <a:xfrm>
            <a:off x="960120" y="4160520"/>
            <a:ext cx="10332720" cy="868680"/>
          </a:xfrm>
          <a:prstGeom prst="rect">
            <a:avLst/>
          </a:prstGeom>
          <a:noFill/>
          <a:ln/>
        </p:spPr>
        <p:txBody>
          <a:bodyPr wrap="square" lIns="91440" tIns="45720" rIns="91440" bIns="45720" rtlCol="0" anchor="t"/>
          <a:lstStyle/>
          <a:p>
            <a:pPr marL="0" indent="0">
              <a:lnSpc>
                <a:spcPct val="118000"/>
              </a:lnSpc>
              <a:buNone/>
            </a:pPr>
            <a:endParaRPr lang="en-US" sz="1500">
              <a:solidFill>
                <a:srgbClr val="0B1F3A"/>
              </a:solidFill>
              <a:latin typeface="Arial"/>
              <a:cs typeface="Arial"/>
            </a:endParaRPr>
          </a:p>
        </p:txBody>
      </p:sp>
      <p:sp>
        <p:nvSpPr>
          <p:cNvPr id="12" name="Shape 10">
            <a:extLst>
              <a:ext uri="{FF2B5EF4-FFF2-40B4-BE49-F238E27FC236}">
                <a16:creationId xmlns:a16="http://schemas.microsoft.com/office/drawing/2014/main" id="{ED55B56A-9696-C877-E4FD-7392337933C5}"/>
              </a:ext>
            </a:extLst>
          </p:cNvPr>
          <p:cNvSpPr/>
          <p:nvPr/>
        </p:nvSpPr>
        <p:spPr>
          <a:xfrm>
            <a:off x="685800" y="5166360"/>
            <a:ext cx="100584" cy="100584"/>
          </a:xfrm>
          <a:prstGeom prst="ellipse">
            <a:avLst/>
          </a:prstGeom>
          <a:solidFill>
            <a:srgbClr val="C91F2C"/>
          </a:solidFill>
          <a:ln/>
        </p:spPr>
        <p:txBody>
          <a:bodyPr/>
          <a:lstStyle/>
          <a:p>
            <a:endParaRPr lang="en-US"/>
          </a:p>
        </p:txBody>
      </p:sp>
      <p:sp>
        <p:nvSpPr>
          <p:cNvPr id="14" name="Text 12">
            <a:extLst>
              <a:ext uri="{FF2B5EF4-FFF2-40B4-BE49-F238E27FC236}">
                <a16:creationId xmlns:a16="http://schemas.microsoft.com/office/drawing/2014/main" id="{10EEB39C-2D48-288A-9A96-021E14D650D4}"/>
              </a:ext>
            </a:extLst>
          </p:cNvPr>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2 · Stakeholder Identification in </a:t>
            </a:r>
            <a:r>
              <a:rPr lang="en-US" sz="900" err="1">
                <a:solidFill>
                  <a:srgbClr val="6B7280"/>
                </a:solidFill>
                <a:latin typeface="Arial" pitchFamily="34" charset="0"/>
                <a:ea typeface="Arial" pitchFamily="34" charset="-122"/>
                <a:cs typeface="Arial" pitchFamily="34" charset="-120"/>
              </a:rPr>
              <a:t>Pratice</a:t>
            </a:r>
            <a:endParaRPr lang="en-US" sz="900"/>
          </a:p>
        </p:txBody>
      </p:sp>
      <p:sp>
        <p:nvSpPr>
          <p:cNvPr id="15" name="Text 13">
            <a:extLst>
              <a:ext uri="{FF2B5EF4-FFF2-40B4-BE49-F238E27FC236}">
                <a16:creationId xmlns:a16="http://schemas.microsoft.com/office/drawing/2014/main" id="{DA2C4AE4-D4D1-64D8-5582-CF6EEFC34E0F}"/>
              </a:ext>
            </a:extLst>
          </p:cNvPr>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pic>
        <p:nvPicPr>
          <p:cNvPr id="2" name="Picture 1">
            <a:extLst>
              <a:ext uri="{FF2B5EF4-FFF2-40B4-BE49-F238E27FC236}">
                <a16:creationId xmlns:a16="http://schemas.microsoft.com/office/drawing/2014/main" id="{94C75C99-2A80-28E4-DB8A-BA296FAA81FD}"/>
              </a:ext>
            </a:extLst>
          </p:cNvPr>
          <p:cNvPicPr>
            <a:picLocks noChangeAspect="1"/>
          </p:cNvPicPr>
          <p:nvPr/>
        </p:nvPicPr>
        <p:blipFill>
          <a:blip r:embed="rId3"/>
          <a:stretch>
            <a:fillRect/>
          </a:stretch>
        </p:blipFill>
        <p:spPr>
          <a:xfrm>
            <a:off x="597519" y="1052285"/>
            <a:ext cx="10138200" cy="5436810"/>
          </a:xfrm>
          <a:prstGeom prst="rect">
            <a:avLst/>
          </a:prstGeom>
        </p:spPr>
      </p:pic>
    </p:spTree>
    <p:extLst>
      <p:ext uri="{BB962C8B-B14F-4D97-AF65-F5344CB8AC3E}">
        <p14:creationId xmlns:p14="http://schemas.microsoft.com/office/powerpoint/2010/main" val="1063634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9">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3</a:t>
            </a:r>
            <a:endParaRPr lang="en-US" sz="2600"/>
          </a:p>
        </p:txBody>
      </p:sp>
      <p:sp>
        <p:nvSpPr>
          <p:cNvPr id="5" name="Text 3"/>
          <p:cNvSpPr/>
          <p:nvPr/>
        </p:nvSpPr>
        <p:spPr>
          <a:xfrm>
            <a:off x="1310640" y="457200"/>
            <a:ext cx="10881360" cy="822960"/>
          </a:xfrm>
          <a:prstGeom prst="rect">
            <a:avLst/>
          </a:prstGeom>
          <a:noFill/>
          <a:ln/>
        </p:spPr>
        <p:txBody>
          <a:bodyPr wrap="square" rtlCol="0" anchor="ctr"/>
          <a:lstStyle/>
          <a:p>
            <a:pPr marL="0" indent="0">
              <a:buNone/>
            </a:pPr>
            <a:r>
              <a:rPr lang="en-US" sz="3000" b="1">
                <a:solidFill>
                  <a:srgbClr val="FFFFFF"/>
                </a:solidFill>
                <a:latin typeface="Arial Black" pitchFamily="34" charset="0"/>
                <a:ea typeface="Arial Black" pitchFamily="34" charset="-122"/>
                <a:cs typeface="Arial Black" pitchFamily="34" charset="-120"/>
              </a:rPr>
              <a:t>Designing and Running Engagements</a:t>
            </a:r>
            <a:endParaRPr lang="en-US" sz="3000"/>
          </a:p>
        </p:txBody>
      </p:sp>
      <p:sp>
        <p:nvSpPr>
          <p:cNvPr id="6" name="Text 4"/>
          <p:cNvSpPr/>
          <p:nvPr/>
        </p:nvSpPr>
        <p:spPr>
          <a:xfrm>
            <a:off x="883920" y="1728100"/>
            <a:ext cx="10424160" cy="2453994"/>
          </a:xfrm>
          <a:prstGeom prst="rect">
            <a:avLst/>
          </a:prstGeom>
          <a:noFill/>
          <a:ln/>
        </p:spPr>
        <p:txBody>
          <a:bodyPr wrap="square" rtlCol="0" anchor="ctr"/>
          <a:lstStyle/>
          <a:p>
            <a:pPr marL="0" indent="0">
              <a:lnSpc>
                <a:spcPct val="135000"/>
              </a:lnSpc>
              <a:buNone/>
            </a:pPr>
            <a:r>
              <a:rPr lang="en-US" sz="1600">
                <a:solidFill>
                  <a:srgbClr val="D6E0EA"/>
                </a:solidFill>
                <a:latin typeface="Arial" pitchFamily="34" charset="0"/>
                <a:ea typeface="Arial" pitchFamily="34" charset="-122"/>
                <a:cs typeface="Arial" pitchFamily="34" charset="-120"/>
              </a:rPr>
              <a:t>3.1 Tiered Engagement Model: this guideline adopts a five-tier approach:</a:t>
            </a:r>
          </a:p>
          <a:p>
            <a:pPr marL="0" indent="0">
              <a:lnSpc>
                <a:spcPct val="135000"/>
              </a:lnSpc>
              <a:buNone/>
            </a:pPr>
            <a:endParaRPr lang="en-US" sz="1600">
              <a:solidFill>
                <a:srgbClr val="D6E0EA"/>
              </a:solidFill>
              <a:latin typeface="Arial" pitchFamily="34" charset="0"/>
              <a:ea typeface="Arial" pitchFamily="34" charset="-122"/>
              <a:cs typeface="Arial" pitchFamily="34" charset="-120"/>
            </a:endParaRPr>
          </a:p>
          <a:p>
            <a:pPr marL="0" indent="0">
              <a:lnSpc>
                <a:spcPct val="135000"/>
              </a:lnSpc>
              <a:buNone/>
            </a:pPr>
            <a:r>
              <a:rPr lang="en-US" sz="1600">
                <a:solidFill>
                  <a:srgbClr val="D6E0EA"/>
                </a:solidFill>
                <a:latin typeface="Arial" pitchFamily="34" charset="0"/>
                <a:ea typeface="Arial" pitchFamily="34" charset="-122"/>
                <a:cs typeface="Arial" pitchFamily="34" charset="-120"/>
              </a:rPr>
              <a:t>Inform → Consult → Involve → Collaborate → Empower </a:t>
            </a:r>
          </a:p>
          <a:p>
            <a:pPr marL="0" indent="0">
              <a:lnSpc>
                <a:spcPct val="135000"/>
              </a:lnSpc>
              <a:buNone/>
            </a:pPr>
            <a:endParaRPr lang="en-US" sz="1600">
              <a:solidFill>
                <a:srgbClr val="D6E0EA"/>
              </a:solidFill>
              <a:latin typeface="Arial" pitchFamily="34" charset="0"/>
              <a:ea typeface="Arial" pitchFamily="34" charset="-122"/>
              <a:cs typeface="Arial" pitchFamily="34" charset="-120"/>
            </a:endParaRPr>
          </a:p>
          <a:p>
            <a:pPr marL="0" indent="0">
              <a:lnSpc>
                <a:spcPct val="135000"/>
              </a:lnSpc>
              <a:buNone/>
            </a:pPr>
            <a:r>
              <a:rPr lang="en-US" sz="1600">
                <a:solidFill>
                  <a:srgbClr val="D6E0EA"/>
                </a:solidFill>
                <a:latin typeface="Arial" pitchFamily="34" charset="0"/>
                <a:ea typeface="Arial" pitchFamily="34" charset="-122"/>
                <a:cs typeface="Arial" pitchFamily="34" charset="-120"/>
              </a:rPr>
              <a:t>Statutory Forums under ss.8 and 9 of the CCA should operate at </a:t>
            </a:r>
            <a:r>
              <a:rPr lang="en-US" sz="1600">
                <a:solidFill>
                  <a:srgbClr val="FF0000"/>
                </a:solidFill>
                <a:latin typeface="Arial" pitchFamily="34" charset="0"/>
                <a:ea typeface="Arial" pitchFamily="34" charset="-122"/>
                <a:cs typeface="Arial" pitchFamily="34" charset="-120"/>
              </a:rPr>
              <a:t>Collaborate</a:t>
            </a:r>
            <a:r>
              <a:rPr lang="en-US" sz="1600">
                <a:solidFill>
                  <a:srgbClr val="D6E0EA"/>
                </a:solidFill>
                <a:latin typeface="Arial" pitchFamily="34" charset="0"/>
                <a:ea typeface="Arial" pitchFamily="34" charset="-122"/>
                <a:cs typeface="Arial" pitchFamily="34" charset="-120"/>
              </a:rPr>
              <a:t>, at minimum, with a deliberate effort to progress beyond a mere ‘Inform’ benchmark over time.</a:t>
            </a:r>
            <a:endParaRPr lang="en-US" sz="1600"/>
          </a:p>
        </p:txBody>
      </p:sp>
      <p:sp>
        <p:nvSpPr>
          <p:cNvPr id="7" name="Text 5"/>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3 · Designing and Running Engagements</a:t>
            </a:r>
            <a:endParaRPr lang="en-US" sz="900"/>
          </a:p>
        </p:txBody>
      </p:sp>
      <p:sp>
        <p:nvSpPr>
          <p:cNvPr id="8" name="Text 6"/>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7651270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3: Five Tier Engagement Model</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3.1</a:t>
            </a:r>
            <a:endParaRPr lang="en-US" sz="1200"/>
          </a:p>
        </p:txBody>
      </p:sp>
      <p:pic>
        <p:nvPicPr>
          <p:cNvPr id="5" name="Image 0" descr="/home/claude/she_full_deck/image3.png"/>
          <p:cNvPicPr>
            <a:picLocks noChangeAspect="1"/>
          </p:cNvPicPr>
          <p:nvPr/>
        </p:nvPicPr>
        <p:blipFill>
          <a:blip r:embed="rId3"/>
          <a:stretch>
            <a:fillRect/>
          </a:stretch>
        </p:blipFill>
        <p:spPr>
          <a:xfrm>
            <a:off x="470916" y="961946"/>
            <a:ext cx="11247120" cy="5619907"/>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276631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0080" y="411480"/>
            <a:ext cx="10972800" cy="502920"/>
          </a:xfrm>
          <a:prstGeom prst="rect">
            <a:avLst/>
          </a:prstGeom>
          <a:noFill/>
        </p:spPr>
        <p:txBody>
          <a:bodyPr wrap="square" anchor="t">
            <a:spAutoFit/>
          </a:bodyPr>
          <a:lstStyle/>
          <a:p>
            <a:pPr algn="l">
              <a:defRPr sz="2700" b="1">
                <a:solidFill>
                  <a:srgbClr val="072348"/>
                </a:solidFill>
                <a:latin typeface="Multi Black"/>
              </a:defRPr>
            </a:pPr>
            <a:r>
              <a:t>Design Engagement Around the People in the Room</a:t>
            </a:r>
          </a:p>
        </p:txBody>
      </p:sp>
      <p:sp>
        <p:nvSpPr>
          <p:cNvPr id="3" name="Rectangle 2"/>
          <p:cNvSpPr/>
          <p:nvPr/>
        </p:nvSpPr>
        <p:spPr>
          <a:xfrm>
            <a:off x="640080" y="1005840"/>
            <a:ext cx="1097280" cy="54864"/>
          </a:xfrm>
          <a:prstGeom prst="rect">
            <a:avLst/>
          </a:prstGeom>
          <a:solidFill>
            <a:srgbClr val="D31E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640080" y="1554480"/>
            <a:ext cx="10972800" cy="4480560"/>
          </a:xfrm>
          <a:prstGeom prst="roundRect">
            <a:avLst/>
          </a:prstGeom>
          <a:solidFill>
            <a:srgbClr val="F3F6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60120" y="1828800"/>
            <a:ext cx="10241280" cy="2575064"/>
          </a:xfrm>
          <a:prstGeom prst="rect">
            <a:avLst/>
          </a:prstGeom>
          <a:noFill/>
        </p:spPr>
        <p:txBody>
          <a:bodyPr wrap="square" lIns="91440" tIns="45720" rIns="91440" bIns="45720" anchor="t">
            <a:spAutoFit/>
          </a:bodyPr>
          <a:lstStyle/>
          <a:p>
            <a:pPr>
              <a:spcAft>
                <a:spcPts val="1000"/>
              </a:spcAft>
              <a:defRPr sz="1600">
                <a:solidFill>
                  <a:srgbClr val="072348"/>
                </a:solidFill>
                <a:latin typeface="Multi Black"/>
              </a:defRPr>
            </a:pPr>
            <a:r>
              <a:t>• Choose methods according to stakeholder category, connectivity, literacy, location and power dynamics; mixed methods may be necessary.</a:t>
            </a:r>
          </a:p>
          <a:p>
            <a:pPr>
              <a:spcAft>
                <a:spcPts val="1000"/>
              </a:spcAft>
              <a:defRPr sz="1600">
                <a:solidFill>
                  <a:srgbClr val="072348"/>
                </a:solidFill>
                <a:latin typeface="Multi Black"/>
              </a:defRPr>
            </a:pPr>
            <a:r>
              <a:t>• Link </a:t>
            </a:r>
            <a:r>
              <a:rPr lang="en-GB"/>
              <a:t>community level</a:t>
            </a:r>
            <a:r>
              <a:t> structures formally to Municipal Climate Change Forums so issues can move upward and feedback can return downward.</a:t>
            </a:r>
          </a:p>
          <a:p>
            <a:pPr>
              <a:spcAft>
                <a:spcPts val="1000"/>
              </a:spcAft>
              <a:defRPr sz="1600">
                <a:solidFill>
                  <a:srgbClr val="072348"/>
                </a:solidFill>
                <a:latin typeface="Multi Black"/>
              </a:defRPr>
            </a:pPr>
            <a:r>
              <a:t>• Provide materials in relevant local languages and </a:t>
            </a:r>
            <a:r>
              <a:rPr lang="en-GB"/>
              <a:t>plain language</a:t>
            </a:r>
            <a:r>
              <a:t> formats alongside technical documents.</a:t>
            </a:r>
          </a:p>
          <a:p>
            <a:pPr>
              <a:spcAft>
                <a:spcPts val="1000"/>
              </a:spcAft>
              <a:defRPr sz="1600">
                <a:solidFill>
                  <a:srgbClr val="072348"/>
                </a:solidFill>
                <a:latin typeface="Multi Black"/>
              </a:defRPr>
            </a:pPr>
            <a:r>
              <a:t>• Budget interpretation, accessible formats, transport, assistive technology and care considerations as standard engagement costs.</a:t>
            </a:r>
          </a:p>
          <a:p>
            <a:pPr>
              <a:spcAft>
                <a:spcPts val="1000"/>
              </a:spcAft>
              <a:defRPr sz="1600">
                <a:solidFill>
                  <a:srgbClr val="072348"/>
                </a:solidFill>
                <a:latin typeface="Multi Black"/>
              </a:defRPr>
            </a:pPr>
            <a:r>
              <a:t>• Use at least two weeks’ notice for </a:t>
            </a:r>
            <a:r>
              <a:rPr lang="en-GB"/>
              <a:t>community level</a:t>
            </a:r>
            <a:r>
              <a:t> engagement where circumstances permit.</a:t>
            </a:r>
          </a:p>
        </p:txBody>
      </p:sp>
      <p:sp>
        <p:nvSpPr>
          <p:cNvPr id="6" name="Rectangle 5"/>
          <p:cNvSpPr/>
          <p:nvPr/>
        </p:nvSpPr>
        <p:spPr>
          <a:xfrm>
            <a:off x="0" y="6629400"/>
            <a:ext cx="12191695" cy="228600"/>
          </a:xfrm>
          <a:prstGeom prst="rect">
            <a:avLst/>
          </a:prstGeom>
          <a:solidFill>
            <a:srgbClr val="0723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02920" y="6647688"/>
            <a:ext cx="10972800" cy="146304"/>
          </a:xfrm>
          <a:prstGeom prst="rect">
            <a:avLst/>
          </a:prstGeom>
          <a:noFill/>
        </p:spPr>
        <p:txBody>
          <a:bodyPr wrap="square" anchor="t">
            <a:spAutoFit/>
          </a:bodyPr>
          <a:lstStyle/>
          <a:p>
            <a:pPr algn="l">
              <a:defRPr sz="700" b="0">
                <a:solidFill>
                  <a:srgbClr val="FFFFFF"/>
                </a:solidFill>
                <a:latin typeface="Multi Black"/>
              </a:defRPr>
            </a:pPr>
            <a:r>
              <a:t>Part C — Designing &amp; Running Engagement</a:t>
            </a:r>
          </a:p>
        </p:txBody>
      </p:sp>
    </p:spTree>
    <p:extLst>
      <p:ext uri="{BB962C8B-B14F-4D97-AF65-F5344CB8AC3E}">
        <p14:creationId xmlns:p14="http://schemas.microsoft.com/office/powerpoint/2010/main" val="1891394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786384" y="438912"/>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Method, Structure and Accessibility</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1005840" y="1417320"/>
            <a:ext cx="10332720" cy="86868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Engagement Method Selection Matrix: there is no one-size-fits-all approach. The right model is largely determined by </a:t>
            </a:r>
            <a:r>
              <a:rPr lang="en-US" sz="1500" b="1">
                <a:solidFill>
                  <a:srgbClr val="FF0000"/>
                </a:solidFill>
                <a:latin typeface="Arial" pitchFamily="34" charset="0"/>
                <a:ea typeface="Arial" pitchFamily="34" charset="-122"/>
                <a:cs typeface="Arial" pitchFamily="34" charset="-120"/>
              </a:rPr>
              <a:t>who is in the room</a:t>
            </a:r>
            <a:r>
              <a:rPr lang="en-US" sz="1500">
                <a:solidFill>
                  <a:srgbClr val="0B1F3A"/>
                </a:solidFill>
                <a:latin typeface="Arial" pitchFamily="34" charset="0"/>
                <a:ea typeface="Arial" pitchFamily="34" charset="-122"/>
                <a:cs typeface="Arial" pitchFamily="34" charset="-120"/>
              </a:rPr>
              <a:t>; mixed methods are often most appropriate.</a:t>
            </a:r>
            <a:endParaRPr lang="en-US" sz="1500"/>
          </a:p>
        </p:txBody>
      </p:sp>
      <p:sp>
        <p:nvSpPr>
          <p:cNvPr id="6" name="Shape 4"/>
          <p:cNvSpPr/>
          <p:nvPr/>
        </p:nvSpPr>
        <p:spPr>
          <a:xfrm>
            <a:off x="685800" y="2697480"/>
            <a:ext cx="100584" cy="100584"/>
          </a:xfrm>
          <a:prstGeom prst="ellipse">
            <a:avLst/>
          </a:prstGeom>
          <a:solidFill>
            <a:srgbClr val="C91F2C"/>
          </a:solidFill>
          <a:ln/>
        </p:spPr>
        <p:txBody>
          <a:bodyPr/>
          <a:lstStyle/>
          <a:p>
            <a:endParaRPr lang="en-US"/>
          </a:p>
        </p:txBody>
      </p:sp>
      <p:sp>
        <p:nvSpPr>
          <p:cNvPr id="7" name="Text 5"/>
          <p:cNvSpPr/>
          <p:nvPr/>
        </p:nvSpPr>
        <p:spPr>
          <a:xfrm>
            <a:off x="999792" y="2163718"/>
            <a:ext cx="10332720" cy="82296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Community Level Structures: ward based climate change committees should be formally linked to the statutory Municipal Climate Change Forum, with a clear upward/downward feedback pathway. Without this link they risk becoming a ‘talking shop’.</a:t>
            </a:r>
            <a:endParaRPr lang="en-US" sz="1500"/>
          </a:p>
        </p:txBody>
      </p:sp>
      <p:sp>
        <p:nvSpPr>
          <p:cNvPr id="8" name="Shape 6"/>
          <p:cNvSpPr/>
          <p:nvPr/>
        </p:nvSpPr>
        <p:spPr>
          <a:xfrm>
            <a:off x="685800" y="3520440"/>
            <a:ext cx="100584" cy="100584"/>
          </a:xfrm>
          <a:prstGeom prst="ellipse">
            <a:avLst/>
          </a:prstGeom>
          <a:solidFill>
            <a:srgbClr val="C91F2C"/>
          </a:solidFill>
          <a:ln/>
        </p:spPr>
        <p:txBody>
          <a:bodyPr/>
          <a:lstStyle/>
          <a:p>
            <a:endParaRPr lang="en-US"/>
          </a:p>
        </p:txBody>
      </p:sp>
      <p:sp>
        <p:nvSpPr>
          <p:cNvPr id="9" name="Text 7"/>
          <p:cNvSpPr/>
          <p:nvPr/>
        </p:nvSpPr>
        <p:spPr>
          <a:xfrm>
            <a:off x="960120" y="3406140"/>
            <a:ext cx="10332720" cy="457200"/>
          </a:xfrm>
          <a:prstGeom prst="rect">
            <a:avLst/>
          </a:prstGeom>
          <a:noFill/>
          <a:ln/>
        </p:spPr>
        <p:txBody>
          <a:bodyPr wrap="square" rtlCol="0" anchor="t"/>
          <a:lstStyle/>
          <a:p>
            <a:pPr marL="0" indent="0">
              <a:lnSpc>
                <a:spcPct val="118000"/>
              </a:lnSpc>
              <a:buNone/>
            </a:pPr>
            <a:r>
              <a:rPr lang="en-US" sz="1500" b="1">
                <a:solidFill>
                  <a:srgbClr val="0B1F3A"/>
                </a:solidFill>
                <a:latin typeface="Arial" pitchFamily="34" charset="0"/>
                <a:ea typeface="Arial" pitchFamily="34" charset="-122"/>
                <a:cs typeface="Arial" pitchFamily="34" charset="-120"/>
              </a:rPr>
              <a:t>Minimum Accessibility Standards, including:</a:t>
            </a:r>
            <a:endParaRPr lang="en-US" sz="1500"/>
          </a:p>
        </p:txBody>
      </p:sp>
      <p:sp>
        <p:nvSpPr>
          <p:cNvPr id="10" name="Shape 8"/>
          <p:cNvSpPr/>
          <p:nvPr/>
        </p:nvSpPr>
        <p:spPr>
          <a:xfrm>
            <a:off x="1005840" y="3977640"/>
            <a:ext cx="100584" cy="100584"/>
          </a:xfrm>
          <a:prstGeom prst="ellipse">
            <a:avLst/>
          </a:prstGeom>
          <a:solidFill>
            <a:srgbClr val="C91F2C"/>
          </a:solidFill>
          <a:ln/>
        </p:spPr>
        <p:txBody>
          <a:bodyPr/>
          <a:lstStyle/>
          <a:p>
            <a:endParaRPr lang="en-US"/>
          </a:p>
        </p:txBody>
      </p:sp>
      <p:sp>
        <p:nvSpPr>
          <p:cNvPr id="11" name="Text 9"/>
          <p:cNvSpPr/>
          <p:nvPr/>
        </p:nvSpPr>
        <p:spPr>
          <a:xfrm>
            <a:off x="1280160" y="3840480"/>
            <a:ext cx="10058400" cy="4114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Materials in dominant local languages, not English only; plain language summaries alongside technical documents.</a:t>
            </a:r>
            <a:endParaRPr lang="en-US" sz="1350"/>
          </a:p>
        </p:txBody>
      </p:sp>
      <p:sp>
        <p:nvSpPr>
          <p:cNvPr id="12" name="Shape 10"/>
          <p:cNvSpPr/>
          <p:nvPr/>
        </p:nvSpPr>
        <p:spPr>
          <a:xfrm>
            <a:off x="1005840" y="4389120"/>
            <a:ext cx="100584" cy="100584"/>
          </a:xfrm>
          <a:prstGeom prst="ellipse">
            <a:avLst/>
          </a:prstGeom>
          <a:solidFill>
            <a:srgbClr val="C91F2C"/>
          </a:solidFill>
          <a:ln/>
        </p:spPr>
        <p:txBody>
          <a:bodyPr/>
          <a:lstStyle/>
          <a:p>
            <a:endParaRPr lang="en-US"/>
          </a:p>
        </p:txBody>
      </p:sp>
      <p:sp>
        <p:nvSpPr>
          <p:cNvPr id="13" name="Text 11"/>
          <p:cNvSpPr/>
          <p:nvPr/>
        </p:nvSpPr>
        <p:spPr>
          <a:xfrm>
            <a:off x="1280160" y="4251960"/>
            <a:ext cx="10224268" cy="45720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Sign language interpretation  as standard, not only on request; digital materials tested for low-bandwidth and screen-reader access.</a:t>
            </a:r>
            <a:endParaRPr lang="en-US" sz="1350"/>
          </a:p>
        </p:txBody>
      </p:sp>
      <p:sp>
        <p:nvSpPr>
          <p:cNvPr id="14" name="Shape 12"/>
          <p:cNvSpPr/>
          <p:nvPr/>
        </p:nvSpPr>
        <p:spPr>
          <a:xfrm>
            <a:off x="1005840" y="4800600"/>
            <a:ext cx="100584" cy="100584"/>
          </a:xfrm>
          <a:prstGeom prst="ellipse">
            <a:avLst/>
          </a:prstGeom>
          <a:solidFill>
            <a:srgbClr val="C91F2C"/>
          </a:solidFill>
          <a:ln/>
        </p:spPr>
        <p:txBody>
          <a:bodyPr/>
          <a:lstStyle/>
          <a:p>
            <a:endParaRPr lang="en-US"/>
          </a:p>
        </p:txBody>
      </p:sp>
      <p:sp>
        <p:nvSpPr>
          <p:cNvPr id="15" name="Text 13"/>
          <p:cNvSpPr/>
          <p:nvPr/>
        </p:nvSpPr>
        <p:spPr>
          <a:xfrm>
            <a:off x="1280160" y="4663440"/>
            <a:ext cx="10058400" cy="4114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Minimum two weeks' notice; transport costs and care responsibility timing budgeted as standard line items.</a:t>
            </a:r>
            <a:endParaRPr lang="en-US" sz="1350"/>
          </a:p>
        </p:txBody>
      </p:sp>
      <p:sp>
        <p:nvSpPr>
          <p:cNvPr id="16" name="Text 14"/>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3 · Method, Structure and Accessibility</a:t>
            </a:r>
            <a:endParaRPr lang="en-US" sz="900"/>
          </a:p>
        </p:txBody>
      </p:sp>
      <p:sp>
        <p:nvSpPr>
          <p:cNvPr id="17" name="Text 15"/>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44861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12">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4</a:t>
            </a:r>
            <a:endParaRPr lang="en-US" sz="2600"/>
          </a:p>
        </p:txBody>
      </p:sp>
      <p:sp>
        <p:nvSpPr>
          <p:cNvPr id="5" name="Text 3"/>
          <p:cNvSpPr/>
          <p:nvPr/>
        </p:nvSpPr>
        <p:spPr>
          <a:xfrm>
            <a:off x="1310640" y="365760"/>
            <a:ext cx="10881360" cy="822960"/>
          </a:xfrm>
          <a:prstGeom prst="rect">
            <a:avLst/>
          </a:prstGeom>
          <a:noFill/>
          <a:ln/>
        </p:spPr>
        <p:txBody>
          <a:bodyPr wrap="square" rtlCol="0" anchor="ctr"/>
          <a:lstStyle/>
          <a:p>
            <a:pPr marL="0" indent="0">
              <a:buNone/>
            </a:pPr>
            <a:r>
              <a:rPr lang="en-US" sz="3400" b="1">
                <a:solidFill>
                  <a:srgbClr val="FFFFFF"/>
                </a:solidFill>
                <a:latin typeface="Arial Black" pitchFamily="34" charset="0"/>
                <a:ea typeface="Arial Black" pitchFamily="34" charset="-122"/>
                <a:cs typeface="Arial Black" pitchFamily="34" charset="-120"/>
              </a:rPr>
              <a:t>GEDSI Representation</a:t>
            </a:r>
            <a:endParaRPr lang="en-US" sz="3400"/>
          </a:p>
        </p:txBody>
      </p:sp>
      <p:sp>
        <p:nvSpPr>
          <p:cNvPr id="6" name="Text 4"/>
          <p:cNvSpPr/>
          <p:nvPr/>
        </p:nvSpPr>
        <p:spPr>
          <a:xfrm>
            <a:off x="822960" y="1828800"/>
            <a:ext cx="10424160" cy="2103120"/>
          </a:xfrm>
          <a:prstGeom prst="rect">
            <a:avLst/>
          </a:prstGeom>
          <a:noFill/>
          <a:ln/>
        </p:spPr>
        <p:txBody>
          <a:bodyPr wrap="square" lIns="91440" tIns="45720" rIns="91440" bIns="45720" rtlCol="0" anchor="ctr"/>
          <a:lstStyle/>
          <a:p>
            <a:pPr marL="0" indent="0">
              <a:lnSpc>
                <a:spcPct val="132000"/>
              </a:lnSpc>
              <a:buNone/>
            </a:pPr>
            <a:r>
              <a:rPr lang="en-US" sz="1600">
                <a:solidFill>
                  <a:srgbClr val="D6E0EA"/>
                </a:solidFill>
                <a:latin typeface="Arial" pitchFamily="34" charset="0"/>
                <a:ea typeface="Arial" pitchFamily="34" charset="-122"/>
                <a:cs typeface="Arial" pitchFamily="34" charset="-120"/>
              </a:rPr>
              <a:t>GEDSI is used in its full technical sense, not shorthand for ‘women and youth’. </a:t>
            </a:r>
          </a:p>
          <a:p>
            <a:pPr>
              <a:lnSpc>
                <a:spcPct val="132000"/>
              </a:lnSpc>
            </a:pPr>
            <a:endParaRPr lang="en-US" sz="1600">
              <a:solidFill>
                <a:srgbClr val="D6E0EA"/>
              </a:solidFill>
              <a:latin typeface="Arial"/>
              <a:ea typeface="Arial" pitchFamily="34" charset="-122"/>
              <a:cs typeface="Arial"/>
            </a:endParaRPr>
          </a:p>
          <a:p>
            <a:pPr marL="0" indent="0">
              <a:lnSpc>
                <a:spcPct val="132000"/>
              </a:lnSpc>
              <a:buNone/>
            </a:pPr>
            <a:r>
              <a:rPr lang="en-US" sz="1600">
                <a:solidFill>
                  <a:srgbClr val="D6E0EA"/>
                </a:solidFill>
                <a:latin typeface="Arial" pitchFamily="34" charset="0"/>
                <a:ea typeface="Arial" pitchFamily="34" charset="-122"/>
                <a:cs typeface="Arial" pitchFamily="34" charset="-120"/>
              </a:rPr>
              <a:t>It requires attention to gender (incl. non-binary identities), disability across all domains, age, socio-economic status, geographic remoteness and indigenous identity. </a:t>
            </a:r>
          </a:p>
          <a:p>
            <a:pPr marL="0" indent="0">
              <a:lnSpc>
                <a:spcPct val="132000"/>
              </a:lnSpc>
              <a:buNone/>
            </a:pPr>
            <a:endParaRPr lang="en-US" sz="1600">
              <a:solidFill>
                <a:srgbClr val="D6E0EA"/>
              </a:solidFill>
              <a:latin typeface="Arial" pitchFamily="34" charset="0"/>
              <a:ea typeface="Arial" pitchFamily="34" charset="-122"/>
              <a:cs typeface="Arial" pitchFamily="34" charset="-120"/>
            </a:endParaRPr>
          </a:p>
          <a:p>
            <a:pPr marL="0" indent="0">
              <a:lnSpc>
                <a:spcPct val="132000"/>
              </a:lnSpc>
              <a:buNone/>
            </a:pPr>
            <a:r>
              <a:rPr lang="en-US" sz="1600">
                <a:solidFill>
                  <a:srgbClr val="D6E0EA"/>
                </a:solidFill>
                <a:latin typeface="Arial" pitchFamily="34" charset="0"/>
                <a:ea typeface="Arial" pitchFamily="34" charset="-122"/>
                <a:cs typeface="Arial" pitchFamily="34" charset="-120"/>
              </a:rPr>
              <a:t>Compounding effect of holding more than one of these identities at once </a:t>
            </a:r>
            <a:endParaRPr lang="en-US" sz="1600"/>
          </a:p>
        </p:txBody>
      </p:sp>
      <p:sp>
        <p:nvSpPr>
          <p:cNvPr id="7" name="Text 5"/>
          <p:cNvSpPr/>
          <p:nvPr/>
        </p:nvSpPr>
        <p:spPr>
          <a:xfrm>
            <a:off x="822960" y="4114800"/>
            <a:ext cx="10422708" cy="949234"/>
          </a:xfrm>
          <a:prstGeom prst="rect">
            <a:avLst/>
          </a:prstGeom>
          <a:noFill/>
          <a:ln/>
        </p:spPr>
        <p:txBody>
          <a:bodyPr wrap="square" lIns="91440" tIns="45720" rIns="91440" bIns="45720" rtlCol="0" anchor="ctr"/>
          <a:lstStyle/>
          <a:p>
            <a:pPr marL="0" indent="0">
              <a:buNone/>
            </a:pPr>
            <a:r>
              <a:rPr lang="en-US" sz="1400">
                <a:solidFill>
                  <a:schemeClr val="bg1"/>
                </a:solidFill>
                <a:latin typeface="Arial"/>
                <a:ea typeface="Arial" pitchFamily="34" charset="-122"/>
                <a:cs typeface="Arial"/>
              </a:rPr>
              <a:t>Grounded in ss.9 &amp; 24 of the Constitution, the Employment Equity Act, the White Paper on the Rights of Persons with Disabilities, CEDAW and the CRPD.</a:t>
            </a:r>
            <a:endParaRPr lang="en-US" sz="1400">
              <a:solidFill>
                <a:schemeClr val="bg1"/>
              </a:solidFill>
              <a:latin typeface="Arial"/>
              <a:cs typeface="Arial"/>
            </a:endParaRPr>
          </a:p>
        </p:txBody>
      </p:sp>
      <p:sp>
        <p:nvSpPr>
          <p:cNvPr id="8" name="Text 6"/>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4 · GEDSI Representation</a:t>
            </a:r>
            <a:endParaRPr lang="en-US" sz="900"/>
          </a:p>
        </p:txBody>
      </p:sp>
      <p:sp>
        <p:nvSpPr>
          <p:cNvPr id="9" name="Text 7"/>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5617539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655320" y="45720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Disaggregated Data &amp; Participation Thresholds</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546497"/>
            <a:ext cx="10332720" cy="1005840"/>
          </a:xfrm>
          <a:prstGeom prst="rect">
            <a:avLst/>
          </a:prstGeom>
          <a:noFill/>
          <a:ln/>
        </p:spPr>
        <p:txBody>
          <a:bodyPr wrap="square" lIns="91440" tIns="45720" rIns="91440" bIns="45720" rtlCol="0" anchor="t"/>
          <a:lstStyle/>
          <a:p>
            <a:pPr marL="0" indent="0">
              <a:lnSpc>
                <a:spcPct val="118000"/>
              </a:lnSpc>
              <a:buNone/>
            </a:pPr>
            <a:r>
              <a:rPr lang="en-US" sz="1500">
                <a:solidFill>
                  <a:srgbClr val="0B1F3A"/>
                </a:solidFill>
                <a:latin typeface="Arial"/>
                <a:ea typeface="Arial" pitchFamily="34" charset="-122"/>
                <a:cs typeface="Arial"/>
              </a:rPr>
              <a:t>Minimum registration fields: gender (incl. non-binary, prefer not to say); age band aligned to census/IDP data; disability (self-identification via functional questions); sector, settlement type, language and format preference.</a:t>
            </a:r>
            <a:endParaRPr lang="en-US" sz="1500">
              <a:latin typeface="Arial"/>
              <a:cs typeface="Arial"/>
            </a:endParaRPr>
          </a:p>
        </p:txBody>
      </p:sp>
      <p:sp>
        <p:nvSpPr>
          <p:cNvPr id="6" name="Shape 4"/>
          <p:cNvSpPr/>
          <p:nvPr/>
        </p:nvSpPr>
        <p:spPr>
          <a:xfrm>
            <a:off x="685800" y="2834640"/>
            <a:ext cx="100584" cy="100584"/>
          </a:xfrm>
          <a:prstGeom prst="ellipse">
            <a:avLst/>
          </a:prstGeom>
          <a:solidFill>
            <a:srgbClr val="C91F2C"/>
          </a:solidFill>
          <a:ln/>
        </p:spPr>
        <p:txBody>
          <a:bodyPr/>
          <a:lstStyle/>
          <a:p>
            <a:endParaRPr lang="en-US"/>
          </a:p>
        </p:txBody>
      </p:sp>
      <p:sp>
        <p:nvSpPr>
          <p:cNvPr id="7" name="Text 5"/>
          <p:cNvSpPr/>
          <p:nvPr/>
        </p:nvSpPr>
        <p:spPr>
          <a:xfrm>
            <a:off x="960120" y="2552337"/>
            <a:ext cx="10332720" cy="777240"/>
          </a:xfrm>
          <a:prstGeom prst="rect">
            <a:avLst/>
          </a:prstGeom>
          <a:noFill/>
          <a:ln/>
        </p:spPr>
        <p:txBody>
          <a:bodyPr wrap="square" lIns="91440" tIns="45720" rIns="91440" bIns="45720" rtlCol="0" anchor="t"/>
          <a:lstStyle/>
          <a:p>
            <a:pPr marL="0" indent="0">
              <a:lnSpc>
                <a:spcPct val="118000"/>
              </a:lnSpc>
              <a:buNone/>
            </a:pPr>
            <a:r>
              <a:rPr lang="en-US" sz="1500">
                <a:solidFill>
                  <a:srgbClr val="0B1F3A"/>
                </a:solidFill>
                <a:latin typeface="Arial"/>
                <a:ea typeface="Arial" pitchFamily="34" charset="-122"/>
                <a:cs typeface="Arial"/>
              </a:rPr>
              <a:t>Participation Thresholds: the CCA creates no legal basis for quotas. Guideline recommends target ranges, read together with influence tracking so presence targets don't become ‘inclusion theatre’:</a:t>
            </a:r>
            <a:endParaRPr lang="en-US" sz="1500">
              <a:latin typeface="Arial"/>
              <a:cs typeface="Arial"/>
            </a:endParaRPr>
          </a:p>
        </p:txBody>
      </p:sp>
      <p:sp>
        <p:nvSpPr>
          <p:cNvPr id="8" name="Shape 6"/>
          <p:cNvSpPr/>
          <p:nvPr/>
        </p:nvSpPr>
        <p:spPr>
          <a:xfrm>
            <a:off x="1005840" y="3611880"/>
            <a:ext cx="100584" cy="100584"/>
          </a:xfrm>
          <a:prstGeom prst="ellipse">
            <a:avLst/>
          </a:prstGeom>
          <a:solidFill>
            <a:srgbClr val="C91F2C"/>
          </a:solidFill>
          <a:ln/>
        </p:spPr>
        <p:txBody>
          <a:bodyPr/>
          <a:lstStyle/>
          <a:p>
            <a:endParaRPr lang="en-US"/>
          </a:p>
        </p:txBody>
      </p:sp>
      <p:sp>
        <p:nvSpPr>
          <p:cNvPr id="9" name="Text 7"/>
          <p:cNvSpPr/>
          <p:nvPr/>
        </p:nvSpPr>
        <p:spPr>
          <a:xfrm>
            <a:off x="1280160" y="3474720"/>
            <a:ext cx="10058400" cy="4114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No single gender category should ideally exceed ~60% of voting/decision shaping seats without documented justification.</a:t>
            </a:r>
            <a:endParaRPr lang="en-US" sz="1350"/>
          </a:p>
        </p:txBody>
      </p:sp>
      <p:sp>
        <p:nvSpPr>
          <p:cNvPr id="10" name="Shape 8"/>
          <p:cNvSpPr/>
          <p:nvPr/>
        </p:nvSpPr>
        <p:spPr>
          <a:xfrm>
            <a:off x="1005840" y="4023360"/>
            <a:ext cx="100584" cy="100584"/>
          </a:xfrm>
          <a:prstGeom prst="ellipse">
            <a:avLst/>
          </a:prstGeom>
          <a:solidFill>
            <a:srgbClr val="C91F2C"/>
          </a:solidFill>
          <a:ln/>
        </p:spPr>
        <p:txBody>
          <a:bodyPr/>
          <a:lstStyle/>
          <a:p>
            <a:endParaRPr lang="en-US"/>
          </a:p>
        </p:txBody>
      </p:sp>
      <p:sp>
        <p:nvSpPr>
          <p:cNvPr id="11" name="Text 9"/>
          <p:cNvSpPr/>
          <p:nvPr/>
        </p:nvSpPr>
        <p:spPr>
          <a:xfrm>
            <a:off x="1280160" y="3886200"/>
            <a:ext cx="10058400" cy="4114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At least one seat for youth, persons with disabilities, and women in a senior/decision-making capacity in each Forum.</a:t>
            </a:r>
            <a:endParaRPr lang="en-US" sz="1350"/>
          </a:p>
        </p:txBody>
      </p:sp>
      <p:sp>
        <p:nvSpPr>
          <p:cNvPr id="12" name="Shape 10"/>
          <p:cNvSpPr/>
          <p:nvPr/>
        </p:nvSpPr>
        <p:spPr>
          <a:xfrm>
            <a:off x="1005840" y="4434840"/>
            <a:ext cx="100584" cy="100584"/>
          </a:xfrm>
          <a:prstGeom prst="ellipse">
            <a:avLst/>
          </a:prstGeom>
          <a:solidFill>
            <a:srgbClr val="C91F2C"/>
          </a:solidFill>
          <a:ln/>
        </p:spPr>
        <p:txBody>
          <a:bodyPr/>
          <a:lstStyle/>
          <a:p>
            <a:endParaRPr lang="en-US"/>
          </a:p>
        </p:txBody>
      </p:sp>
      <p:sp>
        <p:nvSpPr>
          <p:cNvPr id="13" name="Text 11"/>
          <p:cNvSpPr/>
          <p:nvPr/>
        </p:nvSpPr>
        <p:spPr>
          <a:xfrm>
            <a:off x="1280160" y="4297680"/>
            <a:ext cx="10058400" cy="4114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Traditional leadership representation paired with a parallel channel for indigenous knowledge holders outside formal structures.</a:t>
            </a:r>
            <a:endParaRPr lang="en-US" sz="1350"/>
          </a:p>
        </p:txBody>
      </p:sp>
      <p:sp>
        <p:nvSpPr>
          <p:cNvPr id="14" name="Text 12"/>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4 · Data &amp; Thresholds</a:t>
            </a:r>
            <a:endParaRPr lang="en-US" sz="900"/>
          </a:p>
        </p:txBody>
      </p:sp>
      <p:sp>
        <p:nvSpPr>
          <p:cNvPr id="15" name="Text 13"/>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7027090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4: Suggested Participation Thresholds</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4.3</a:t>
            </a:r>
            <a:endParaRPr lang="en-US" sz="1200"/>
          </a:p>
        </p:txBody>
      </p:sp>
      <p:pic>
        <p:nvPicPr>
          <p:cNvPr id="5" name="Image 0" descr="/home/claude/she_full_deck/image4.png"/>
          <p:cNvPicPr>
            <a:picLocks noChangeAspect="1"/>
          </p:cNvPicPr>
          <p:nvPr/>
        </p:nvPicPr>
        <p:blipFill>
          <a:blip r:embed="rId3"/>
          <a:stretch>
            <a:fillRect/>
          </a:stretch>
        </p:blipFill>
        <p:spPr>
          <a:xfrm>
            <a:off x="1876806" y="960120"/>
            <a:ext cx="8435340"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833914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1E4E5F-EDD1-FC93-0F3E-ADEF0B8510E9}"/>
              </a:ext>
            </a:extLst>
          </p:cNvPr>
          <p:cNvSpPr>
            <a:spLocks noGrp="1"/>
          </p:cNvSpPr>
          <p:nvPr>
            <p:ph type="body" sz="quarter" idx="11"/>
          </p:nvPr>
        </p:nvSpPr>
        <p:spPr/>
        <p:txBody>
          <a:bodyPr/>
          <a:lstStyle/>
          <a:p>
            <a:r>
              <a:rPr lang="en-ZA"/>
              <a:t>Project objectives</a:t>
            </a:r>
          </a:p>
        </p:txBody>
      </p:sp>
      <p:sp>
        <p:nvSpPr>
          <p:cNvPr id="3" name="Content Placeholder 2">
            <a:extLst>
              <a:ext uri="{FF2B5EF4-FFF2-40B4-BE49-F238E27FC236}">
                <a16:creationId xmlns:a16="http://schemas.microsoft.com/office/drawing/2014/main" id="{38957D85-54C1-DFE8-3472-F36B1347255C}"/>
              </a:ext>
            </a:extLst>
          </p:cNvPr>
          <p:cNvSpPr>
            <a:spLocks noGrp="1"/>
          </p:cNvSpPr>
          <p:nvPr>
            <p:ph sz="quarter" idx="13"/>
          </p:nvPr>
        </p:nvSpPr>
        <p:spPr/>
        <p:txBody>
          <a:bodyPr vert="horz" lIns="0" tIns="0" rIns="0" bIns="0" numCol="1" spcCol="540000" rtlCol="0" anchor="t">
            <a:normAutofit lnSpcReduction="10000"/>
          </a:bodyPr>
          <a:lstStyle/>
          <a:p>
            <a:pPr marL="285750" indent="-285750">
              <a:buFont typeface="Arial" panose="020B0604020202020204" pitchFamily="34" charset="0"/>
              <a:buChar char="•"/>
            </a:pPr>
            <a:r>
              <a:rPr lang="en-GB" b="1"/>
              <a:t>Develop support materials: </a:t>
            </a:r>
          </a:p>
          <a:p>
            <a:pPr marL="742950" lvl="1" indent="-285750">
              <a:buFont typeface="Arial" panose="020B0604020202020204" pitchFamily="34" charset="0"/>
              <a:buChar char="•"/>
            </a:pPr>
            <a:r>
              <a:rPr lang="en-GB" sz="1600">
                <a:latin typeface="+mn-lt"/>
                <a:cs typeface="Arial"/>
              </a:rPr>
              <a:t>Develop guidance documents, tools, and templates to enable provinces and municipalities to comply with the </a:t>
            </a:r>
            <a:r>
              <a:rPr lang="en-GB" sz="1600" b="1">
                <a:latin typeface="+mn-lt"/>
                <a:cs typeface="Arial"/>
              </a:rPr>
              <a:t>mitigation</a:t>
            </a:r>
            <a:r>
              <a:rPr lang="en-GB" sz="1600">
                <a:latin typeface="+mn-lt"/>
                <a:cs typeface="Arial"/>
              </a:rPr>
              <a:t> requirements of CCA.</a:t>
            </a:r>
          </a:p>
          <a:p>
            <a:pPr marL="342900" indent="-342900">
              <a:buFont typeface="Arial" panose="020B0604020202020204" pitchFamily="34" charset="0"/>
              <a:buChar char="•"/>
            </a:pPr>
            <a:endParaRPr lang="en-GB"/>
          </a:p>
          <a:p>
            <a:pPr marL="285750" indent="-285750">
              <a:buFont typeface="Arial" panose="020B0604020202020204" pitchFamily="34" charset="0"/>
              <a:buChar char="•"/>
            </a:pPr>
            <a:r>
              <a:rPr lang="en-GB" b="1">
                <a:cs typeface="Arial"/>
              </a:rPr>
              <a:t>Operationalise tools: </a:t>
            </a:r>
          </a:p>
          <a:p>
            <a:pPr marL="742950" lvl="1" indent="-285750">
              <a:buFont typeface="Arial" panose="020B0604020202020204" pitchFamily="34" charset="0"/>
              <a:buChar char="•"/>
            </a:pPr>
            <a:r>
              <a:rPr lang="en-GB" sz="1600">
                <a:latin typeface="+mn-lt"/>
                <a:cs typeface="Arial"/>
              </a:rPr>
              <a:t>Support provincial and municipal officials to develop knowledge to utilise and implement these guidance documents and tools, thus accelerating their climate action.</a:t>
            </a:r>
          </a:p>
          <a:p>
            <a:pPr marL="342900" indent="-342900">
              <a:buFont typeface="Arial" panose="020B0604020202020204" pitchFamily="34" charset="0"/>
              <a:buChar char="•"/>
            </a:pPr>
            <a:endParaRPr lang="en-GB"/>
          </a:p>
          <a:p>
            <a:pPr marL="285750" indent="-285750">
              <a:buFont typeface="Arial" panose="020B0604020202020204" pitchFamily="34" charset="0"/>
              <a:buChar char="•"/>
            </a:pPr>
            <a:r>
              <a:rPr lang="en-GB" b="1">
                <a:cs typeface="Arial"/>
              </a:rPr>
              <a:t>Increase Knowledge Sharing: </a:t>
            </a:r>
          </a:p>
          <a:p>
            <a:pPr marL="742950" lvl="1" indent="-285750">
              <a:buFont typeface="Arial" panose="020B0604020202020204" pitchFamily="34" charset="0"/>
              <a:buChar char="•"/>
            </a:pPr>
            <a:r>
              <a:rPr lang="en-GB" sz="1600">
                <a:latin typeface="+mn-lt"/>
                <a:cs typeface="Arial"/>
              </a:rPr>
              <a:t>Develop a Climate Change Act Support Platform (CCASP) to disseminate CCA-related tools and information across various stakeholders.</a:t>
            </a:r>
            <a:endParaRPr lang="en-ZA" sz="1600">
              <a:latin typeface="+mn-lt"/>
              <a:cs typeface="Arial"/>
            </a:endParaRPr>
          </a:p>
          <a:p>
            <a:endParaRPr lang="en-ZA"/>
          </a:p>
          <a:p>
            <a:pPr marL="285750" indent="-285750">
              <a:buFont typeface="Arial" panose="020B0604020202020204" pitchFamily="34" charset="0"/>
              <a:buChar char="•"/>
            </a:pPr>
            <a:r>
              <a:rPr lang="en-GB" b="1">
                <a:cs typeface="Arial"/>
              </a:rPr>
              <a:t>Support inventory development: </a:t>
            </a:r>
          </a:p>
          <a:p>
            <a:pPr marL="742950" lvl="1" indent="-285750">
              <a:buFont typeface="Arial" panose="020B0604020202020204" pitchFamily="34" charset="0"/>
              <a:buChar char="•"/>
            </a:pPr>
            <a:r>
              <a:rPr lang="en-GB" sz="1600">
                <a:latin typeface="+mn-lt"/>
                <a:cs typeface="Arial"/>
              </a:rPr>
              <a:t>Support MP Province and districts in developing/updating of their GHG inventories.</a:t>
            </a:r>
            <a:endParaRPr lang="en-ZA" sz="1600">
              <a:latin typeface="+mn-lt"/>
              <a:cs typeface="Arial"/>
            </a:endParaRPr>
          </a:p>
          <a:p>
            <a:endParaRPr lang="en-ZA"/>
          </a:p>
          <a:p>
            <a:endParaRPr lang="en-ZA"/>
          </a:p>
        </p:txBody>
      </p:sp>
      <p:pic>
        <p:nvPicPr>
          <p:cNvPr id="5" name="Graphic 4" descr="Upward trend">
            <a:extLst>
              <a:ext uri="{FF2B5EF4-FFF2-40B4-BE49-F238E27FC236}">
                <a16:creationId xmlns:a16="http://schemas.microsoft.com/office/drawing/2014/main" id="{9B3F1729-CE4D-204D-31CB-E2410AEFE6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835745" y="1671292"/>
            <a:ext cx="3026664" cy="3026664"/>
          </a:xfrm>
          <a:prstGeom prst="rect">
            <a:avLst/>
          </a:prstGeom>
        </p:spPr>
      </p:pic>
    </p:spTree>
    <p:extLst>
      <p:ext uri="{BB962C8B-B14F-4D97-AF65-F5344CB8AC3E}">
        <p14:creationId xmlns:p14="http://schemas.microsoft.com/office/powerpoint/2010/main" val="31725543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685800" y="50292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Accessibility and Intersectional Barriers</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7772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Four Accessibility Domains: Physical, Communication, Programmatic, Attitudinal – to be kept in mind before, during and after every engagement.</a:t>
            </a:r>
            <a:endParaRPr lang="en-US" sz="1500"/>
          </a:p>
        </p:txBody>
      </p:sp>
      <p:sp>
        <p:nvSpPr>
          <p:cNvPr id="6" name="Shape 4"/>
          <p:cNvSpPr/>
          <p:nvPr/>
        </p:nvSpPr>
        <p:spPr>
          <a:xfrm>
            <a:off x="685800" y="2606040"/>
            <a:ext cx="100584" cy="100584"/>
          </a:xfrm>
          <a:prstGeom prst="ellipse">
            <a:avLst/>
          </a:prstGeom>
          <a:solidFill>
            <a:srgbClr val="C91F2C"/>
          </a:solidFill>
          <a:ln/>
        </p:spPr>
        <p:txBody>
          <a:bodyPr/>
          <a:lstStyle/>
          <a:p>
            <a:endParaRPr lang="en-US"/>
          </a:p>
        </p:txBody>
      </p:sp>
      <p:sp>
        <p:nvSpPr>
          <p:cNvPr id="7" name="Text 5"/>
          <p:cNvSpPr/>
          <p:nvPr/>
        </p:nvSpPr>
        <p:spPr>
          <a:xfrm>
            <a:off x="960120" y="2468880"/>
            <a:ext cx="10332720" cy="77724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4.5 Cross tabulate GEDSI variables (e.g. age by sector) rather than reporting them in isolation: the most actionable findings emerge at the intersection.</a:t>
            </a:r>
            <a:endParaRPr lang="en-US" sz="1500"/>
          </a:p>
        </p:txBody>
      </p:sp>
      <p:sp>
        <p:nvSpPr>
          <p:cNvPr id="9" name="Text 7"/>
          <p:cNvSpPr/>
          <p:nvPr/>
        </p:nvSpPr>
        <p:spPr>
          <a:xfrm>
            <a:off x="960120" y="3246119"/>
            <a:ext cx="10332720" cy="1602327"/>
          </a:xfrm>
          <a:prstGeom prst="rect">
            <a:avLst/>
          </a:prstGeom>
          <a:noFill/>
          <a:ln/>
        </p:spPr>
        <p:txBody>
          <a:bodyPr wrap="square" rtlCol="0" anchor="t"/>
          <a:lstStyle/>
          <a:p>
            <a:pPr lvl="1">
              <a:lnSpc>
                <a:spcPct val="118000"/>
              </a:lnSpc>
            </a:pPr>
            <a:r>
              <a:rPr lang="en-US" sz="1500" b="1">
                <a:solidFill>
                  <a:srgbClr val="0B1F3A"/>
                </a:solidFill>
                <a:latin typeface="Arial" pitchFamily="34" charset="0"/>
                <a:ea typeface="Arial" pitchFamily="34" charset="-122"/>
                <a:cs typeface="Arial" pitchFamily="34" charset="-120"/>
              </a:rPr>
              <a:t>UK PACT-funded provincial monitoring data: in KwaZulu-Natal, young women (18 to 35) were the largest group at municipal/provincial level, yet senior female representation thinned sharply above 50. In Mpumalanga, the pattern reversed mid-career women dominated overall attendance, but national seats and the senior 51 to 70 bracket were disproportionately male. Aggregate gender balance concealed a real seniority and power imbalance until the intersectional layer was applied.</a:t>
            </a:r>
            <a:endParaRPr lang="en-US" sz="1500" b="1"/>
          </a:p>
          <a:p>
            <a:pPr lvl="1">
              <a:lnSpc>
                <a:spcPct val="118000"/>
              </a:lnSpc>
            </a:pPr>
            <a:endParaRPr lang="en-US" sz="1500"/>
          </a:p>
        </p:txBody>
      </p:sp>
      <p:sp>
        <p:nvSpPr>
          <p:cNvPr id="11" name="Text 9"/>
          <p:cNvSpPr/>
          <p:nvPr/>
        </p:nvSpPr>
        <p:spPr>
          <a:xfrm>
            <a:off x="960120" y="4069080"/>
            <a:ext cx="10332720" cy="1005840"/>
          </a:xfrm>
          <a:prstGeom prst="rect">
            <a:avLst/>
          </a:prstGeom>
          <a:noFill/>
          <a:ln/>
        </p:spPr>
        <p:txBody>
          <a:bodyPr wrap="square" rtlCol="0" anchor="t"/>
          <a:lstStyle/>
          <a:p>
            <a:pPr marL="0" indent="0">
              <a:lnSpc>
                <a:spcPct val="118000"/>
              </a:lnSpc>
              <a:buNone/>
            </a:pPr>
            <a:endParaRPr lang="en-US" sz="1500"/>
          </a:p>
        </p:txBody>
      </p:sp>
      <p:sp>
        <p:nvSpPr>
          <p:cNvPr id="12" name="Text 10"/>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4 · Accessibility &amp; Intersectionality</a:t>
            </a:r>
            <a:endParaRPr lang="en-US" sz="900"/>
          </a:p>
        </p:txBody>
      </p:sp>
      <p:sp>
        <p:nvSpPr>
          <p:cNvPr id="13" name="Text 11"/>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718372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16">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5</a:t>
            </a:r>
            <a:endParaRPr lang="en-US" sz="2600"/>
          </a:p>
        </p:txBody>
      </p:sp>
      <p:sp>
        <p:nvSpPr>
          <p:cNvPr id="5" name="Text 3"/>
          <p:cNvSpPr/>
          <p:nvPr/>
        </p:nvSpPr>
        <p:spPr>
          <a:xfrm>
            <a:off x="1501317" y="411480"/>
            <a:ext cx="10881360" cy="822960"/>
          </a:xfrm>
          <a:prstGeom prst="rect">
            <a:avLst/>
          </a:prstGeom>
          <a:noFill/>
          <a:ln/>
        </p:spPr>
        <p:txBody>
          <a:bodyPr wrap="square" rtlCol="0" anchor="ctr"/>
          <a:lstStyle/>
          <a:p>
            <a:pPr marL="0" indent="0">
              <a:buNone/>
            </a:pPr>
            <a:r>
              <a:rPr lang="en-US" sz="2800" b="1">
                <a:solidFill>
                  <a:srgbClr val="FFFFFF"/>
                </a:solidFill>
                <a:latin typeface="Arial Black" pitchFamily="34" charset="0"/>
                <a:ea typeface="Arial Black" pitchFamily="34" charset="-122"/>
                <a:cs typeface="Arial Black" pitchFamily="34" charset="-120"/>
              </a:rPr>
              <a:t>Indigenous and Local Knowledge Integration</a:t>
            </a:r>
            <a:endParaRPr lang="en-US" sz="2800"/>
          </a:p>
        </p:txBody>
      </p:sp>
      <p:sp>
        <p:nvSpPr>
          <p:cNvPr id="6" name="Text 4"/>
          <p:cNvSpPr/>
          <p:nvPr/>
        </p:nvSpPr>
        <p:spPr>
          <a:xfrm>
            <a:off x="762484" y="1502622"/>
            <a:ext cx="10424160" cy="2985104"/>
          </a:xfrm>
          <a:prstGeom prst="rect">
            <a:avLst/>
          </a:prstGeom>
          <a:noFill/>
          <a:ln/>
        </p:spPr>
        <p:txBody>
          <a:bodyPr wrap="square" lIns="91440" tIns="45720" rIns="91440" bIns="45720" rtlCol="0" anchor="ctr"/>
          <a:lstStyle/>
          <a:p>
            <a:pPr marL="0" indent="0">
              <a:lnSpc>
                <a:spcPct val="135000"/>
              </a:lnSpc>
              <a:buNone/>
            </a:pPr>
            <a:r>
              <a:rPr lang="en-US" sz="1600" err="1">
                <a:solidFill>
                  <a:srgbClr val="D6E0EA"/>
                </a:solidFill>
                <a:latin typeface="Arial"/>
                <a:ea typeface="Arial" pitchFamily="34" charset="-122"/>
                <a:cs typeface="Arial"/>
              </a:rPr>
              <a:t>Recognising</a:t>
            </a:r>
            <a:r>
              <a:rPr lang="en-US" sz="1600">
                <a:solidFill>
                  <a:srgbClr val="D6E0EA"/>
                </a:solidFill>
                <a:latin typeface="Arial"/>
                <a:ea typeface="Arial" pitchFamily="34" charset="-122"/>
                <a:cs typeface="Arial"/>
              </a:rPr>
              <a:t> Indigenous Knowledge as Evidence:</a:t>
            </a:r>
          </a:p>
          <a:p>
            <a:pPr marL="285750" indent="-285750">
              <a:lnSpc>
                <a:spcPct val="135000"/>
              </a:lnSpc>
              <a:buFont typeface="Arial" panose="020B0604020202020204" pitchFamily="34" charset="0"/>
              <a:buChar char="•"/>
            </a:pPr>
            <a:r>
              <a:rPr lang="en-US" sz="1600">
                <a:solidFill>
                  <a:srgbClr val="D6E0EA"/>
                </a:solidFill>
                <a:latin typeface="Arial"/>
                <a:ea typeface="Arial" pitchFamily="34" charset="-122"/>
                <a:cs typeface="Arial"/>
              </a:rPr>
              <a:t>Discussions on climate priorities tend to </a:t>
            </a:r>
            <a:r>
              <a:rPr lang="en-US" sz="1600" err="1">
                <a:solidFill>
                  <a:srgbClr val="D6E0EA"/>
                </a:solidFill>
                <a:latin typeface="Arial"/>
                <a:ea typeface="Arial" pitchFamily="34" charset="-122"/>
                <a:cs typeface="Arial"/>
              </a:rPr>
              <a:t>centre</a:t>
            </a:r>
            <a:r>
              <a:rPr lang="en-US" sz="1600">
                <a:solidFill>
                  <a:srgbClr val="D6E0EA"/>
                </a:solidFill>
                <a:latin typeface="Arial"/>
                <a:ea typeface="Arial" pitchFamily="34" charset="-122"/>
                <a:cs typeface="Arial"/>
              </a:rPr>
              <a:t> scientific knowledge, sidelining the lived realities it is rooted in.</a:t>
            </a:r>
          </a:p>
          <a:p>
            <a:pPr marL="285750" indent="-285750">
              <a:lnSpc>
                <a:spcPct val="135000"/>
              </a:lnSpc>
              <a:buFont typeface="Arial" panose="020B0604020202020204" pitchFamily="34" charset="0"/>
              <a:buChar char="•"/>
            </a:pPr>
            <a:endParaRPr lang="en-US" sz="1600">
              <a:solidFill>
                <a:srgbClr val="D6E0EA"/>
              </a:solidFill>
              <a:latin typeface="Arial"/>
              <a:ea typeface="Arial" pitchFamily="34" charset="-122"/>
              <a:cs typeface="Arial"/>
            </a:endParaRPr>
          </a:p>
          <a:p>
            <a:pPr marL="285750" indent="-285750">
              <a:lnSpc>
                <a:spcPct val="135000"/>
              </a:lnSpc>
              <a:buFont typeface="Arial" panose="020B0604020202020204" pitchFamily="34" charset="0"/>
              <a:buChar char="•"/>
            </a:pPr>
            <a:r>
              <a:rPr lang="en-US" sz="1600">
                <a:solidFill>
                  <a:srgbClr val="D6E0EA"/>
                </a:solidFill>
                <a:latin typeface="Arial"/>
                <a:ea typeface="Arial" pitchFamily="34" charset="-122"/>
                <a:cs typeface="Arial"/>
              </a:rPr>
              <a:t>Indigenous and local knowledge (of seasonal patterns, land and water management, disaster response and ecological change over generations) must be documented and weighed in climate </a:t>
            </a:r>
            <a:r>
              <a:rPr lang="en-US" sz="1600" err="1">
                <a:solidFill>
                  <a:srgbClr val="D6E0EA"/>
                </a:solidFill>
                <a:latin typeface="Arial"/>
                <a:ea typeface="Arial" pitchFamily="34" charset="-122"/>
                <a:cs typeface="Arial"/>
              </a:rPr>
              <a:t>programmes</a:t>
            </a:r>
            <a:r>
              <a:rPr lang="en-US" sz="1600">
                <a:solidFill>
                  <a:srgbClr val="D6E0EA"/>
                </a:solidFill>
                <a:latin typeface="Arial"/>
                <a:ea typeface="Arial" pitchFamily="34" charset="-122"/>
                <a:cs typeface="Arial"/>
              </a:rPr>
              <a:t> and policy as </a:t>
            </a:r>
            <a:r>
              <a:rPr lang="en-US" sz="1600">
                <a:solidFill>
                  <a:srgbClr val="FF0000"/>
                </a:solidFill>
                <a:latin typeface="Arial"/>
                <a:ea typeface="Arial" pitchFamily="34" charset="-122"/>
                <a:cs typeface="Arial"/>
              </a:rPr>
              <a:t>parallel to</a:t>
            </a:r>
            <a:r>
              <a:rPr lang="en-US" sz="1600">
                <a:solidFill>
                  <a:srgbClr val="D6E0EA"/>
                </a:solidFill>
                <a:latin typeface="Arial"/>
                <a:ea typeface="Arial" pitchFamily="34" charset="-122"/>
                <a:cs typeface="Arial"/>
              </a:rPr>
              <a:t>, not illustrative of, scientific knowledge.</a:t>
            </a:r>
            <a:endParaRPr lang="en-US" sz="1600">
              <a:latin typeface="Arial"/>
              <a:cs typeface="Arial"/>
            </a:endParaRPr>
          </a:p>
        </p:txBody>
      </p:sp>
      <p:sp>
        <p:nvSpPr>
          <p:cNvPr id="7" name="Text 5"/>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5 · Indigenous and Local Knowledge</a:t>
            </a:r>
            <a:endParaRPr lang="en-US" sz="900"/>
          </a:p>
        </p:txBody>
      </p:sp>
      <p:sp>
        <p:nvSpPr>
          <p:cNvPr id="8" name="Text 6"/>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909172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5: Indigenous Knowledge Parallel to Scientific Knowledge</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5.1</a:t>
            </a:r>
            <a:endParaRPr lang="en-US" sz="1200"/>
          </a:p>
        </p:txBody>
      </p:sp>
      <p:pic>
        <p:nvPicPr>
          <p:cNvPr id="5" name="Image 0" descr="/home/claude/she_full_deck/image5.png"/>
          <p:cNvPicPr>
            <a:picLocks noChangeAspect="1"/>
          </p:cNvPicPr>
          <p:nvPr/>
        </p:nvPicPr>
        <p:blipFill>
          <a:blip r:embed="rId3"/>
          <a:stretch>
            <a:fillRect/>
          </a:stretch>
        </p:blipFill>
        <p:spPr>
          <a:xfrm>
            <a:off x="1876806" y="960120"/>
            <a:ext cx="8435340"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510568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50392" y="36576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Protocols and Safeguards</a:t>
            </a:r>
            <a:endParaRPr lang="en-US" sz="2700"/>
          </a:p>
        </p:txBody>
      </p:sp>
      <p:sp>
        <p:nvSpPr>
          <p:cNvPr id="4" name="Shape 2"/>
          <p:cNvSpPr/>
          <p:nvPr/>
        </p:nvSpPr>
        <p:spPr>
          <a:xfrm>
            <a:off x="666980" y="1591056"/>
            <a:ext cx="100584" cy="100584"/>
          </a:xfrm>
          <a:prstGeom prst="ellipse">
            <a:avLst/>
          </a:prstGeom>
          <a:solidFill>
            <a:srgbClr val="C91F2C"/>
          </a:solidFill>
          <a:ln/>
        </p:spPr>
        <p:txBody>
          <a:bodyPr/>
          <a:lstStyle/>
          <a:p>
            <a:endParaRPr lang="en-US"/>
          </a:p>
        </p:txBody>
      </p:sp>
      <p:sp>
        <p:nvSpPr>
          <p:cNvPr id="5" name="Text 3"/>
          <p:cNvSpPr/>
          <p:nvPr/>
        </p:nvSpPr>
        <p:spPr>
          <a:xfrm>
            <a:off x="929640" y="1394459"/>
            <a:ext cx="10332720" cy="1061661"/>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Two complementary channels are required: </a:t>
            </a:r>
          </a:p>
          <a:p>
            <a:pPr marL="800100" lvl="1" indent="-34290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traditional leadership structures (the recognised governance interface, but predominantly male) and; </a:t>
            </a:r>
          </a:p>
          <a:p>
            <a:pPr marL="800100" lvl="1" indent="-34290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a parallel channel reaching women elders, subsistence farmers and healers outside formal structures.</a:t>
            </a:r>
            <a:endParaRPr lang="en-US" sz="1500"/>
          </a:p>
        </p:txBody>
      </p:sp>
      <p:sp>
        <p:nvSpPr>
          <p:cNvPr id="6" name="Shape 4"/>
          <p:cNvSpPr/>
          <p:nvPr/>
        </p:nvSpPr>
        <p:spPr>
          <a:xfrm>
            <a:off x="685800" y="2743200"/>
            <a:ext cx="100584" cy="100584"/>
          </a:xfrm>
          <a:prstGeom prst="ellipse">
            <a:avLst/>
          </a:prstGeom>
          <a:solidFill>
            <a:srgbClr val="C91F2C"/>
          </a:solidFill>
          <a:ln/>
        </p:spPr>
        <p:txBody>
          <a:bodyPr/>
          <a:lstStyle/>
          <a:p>
            <a:endParaRPr lang="en-US"/>
          </a:p>
        </p:txBody>
      </p:sp>
      <p:sp>
        <p:nvSpPr>
          <p:cNvPr id="7" name="Text 5"/>
          <p:cNvSpPr/>
          <p:nvPr/>
        </p:nvSpPr>
        <p:spPr>
          <a:xfrm>
            <a:off x="960120" y="2606040"/>
            <a:ext cx="10332720" cy="1129284"/>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Indigenous knowledge should be formally solicited at three points: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municipal/provincial needs assessments,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National Adaptation Strategy scenario development, and </a:t>
            </a:r>
          </a:p>
          <a:p>
            <a:pPr marL="742950" lvl="1" indent="-285750">
              <a:lnSpc>
                <a:spcPct val="118000"/>
              </a:lnSpc>
              <a:buFont typeface="Arial" panose="020B0604020202020204" pitchFamily="34" charset="0"/>
              <a:buChar char="•"/>
            </a:pPr>
            <a:r>
              <a:rPr lang="en-US" sz="1500">
                <a:solidFill>
                  <a:srgbClr val="0B1F3A"/>
                </a:solidFill>
                <a:latin typeface="Arial" pitchFamily="34" charset="0"/>
                <a:ea typeface="Arial" pitchFamily="34" charset="-122"/>
                <a:cs typeface="Arial" pitchFamily="34" charset="-120"/>
              </a:rPr>
              <a:t>post-event review of disaster/extreme weather response.</a:t>
            </a:r>
            <a:endParaRPr lang="en-US" sz="1500"/>
          </a:p>
        </p:txBody>
      </p:sp>
      <p:sp>
        <p:nvSpPr>
          <p:cNvPr id="8" name="Shape 6"/>
          <p:cNvSpPr/>
          <p:nvPr/>
        </p:nvSpPr>
        <p:spPr>
          <a:xfrm>
            <a:off x="635508" y="4066741"/>
            <a:ext cx="100584" cy="100584"/>
          </a:xfrm>
          <a:prstGeom prst="ellipse">
            <a:avLst/>
          </a:prstGeom>
          <a:solidFill>
            <a:srgbClr val="C91F2C"/>
          </a:solidFill>
          <a:ln/>
        </p:spPr>
        <p:txBody>
          <a:bodyPr/>
          <a:lstStyle/>
          <a:p>
            <a:endParaRPr lang="en-US"/>
          </a:p>
        </p:txBody>
      </p:sp>
      <p:sp>
        <p:nvSpPr>
          <p:cNvPr id="9" name="Text 7"/>
          <p:cNvSpPr/>
          <p:nvPr/>
        </p:nvSpPr>
        <p:spPr>
          <a:xfrm>
            <a:off x="960120" y="3922776"/>
            <a:ext cx="10332720" cy="91440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5.3 Safeguards: free, prior and informed consent (FPIC); attribution to the community or individual, not anonymised into generic ‘stakeholder input’; guard against extractive research fatigue from repeat solicitation.</a:t>
            </a:r>
            <a:endParaRPr lang="en-US" sz="1500"/>
          </a:p>
        </p:txBody>
      </p:sp>
      <p:sp>
        <p:nvSpPr>
          <p:cNvPr id="10" name="Text 8"/>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5 · Protocols and Safeguards</a:t>
            </a:r>
            <a:endParaRPr lang="en-US" sz="900"/>
          </a:p>
        </p:txBody>
      </p:sp>
      <p:sp>
        <p:nvSpPr>
          <p:cNvPr id="11" name="Text 9"/>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485343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19">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6</a:t>
            </a:r>
            <a:endParaRPr lang="en-US" sz="2600"/>
          </a:p>
        </p:txBody>
      </p:sp>
      <p:sp>
        <p:nvSpPr>
          <p:cNvPr id="5" name="Text 3"/>
          <p:cNvSpPr/>
          <p:nvPr/>
        </p:nvSpPr>
        <p:spPr>
          <a:xfrm>
            <a:off x="1310640" y="457200"/>
            <a:ext cx="10881360" cy="822960"/>
          </a:xfrm>
          <a:prstGeom prst="rect">
            <a:avLst/>
          </a:prstGeom>
          <a:noFill/>
          <a:ln/>
        </p:spPr>
        <p:txBody>
          <a:bodyPr wrap="square" rtlCol="0" anchor="ctr"/>
          <a:lstStyle/>
          <a:p>
            <a:pPr marL="0" indent="0">
              <a:buNone/>
            </a:pPr>
            <a:r>
              <a:rPr lang="en-US" sz="2800" b="1">
                <a:solidFill>
                  <a:srgbClr val="FFFFFF"/>
                </a:solidFill>
                <a:latin typeface="Arial Black" pitchFamily="34" charset="0"/>
                <a:ea typeface="Arial Black" pitchFamily="34" charset="-122"/>
                <a:cs typeface="Arial Black" pitchFamily="34" charset="-120"/>
              </a:rPr>
              <a:t>Timing of Engagement across the CCA Cycle</a:t>
            </a:r>
            <a:endParaRPr lang="en-US" sz="2800"/>
          </a:p>
        </p:txBody>
      </p:sp>
      <p:sp>
        <p:nvSpPr>
          <p:cNvPr id="6" name="Text 4"/>
          <p:cNvSpPr/>
          <p:nvPr/>
        </p:nvSpPr>
        <p:spPr>
          <a:xfrm>
            <a:off x="822960" y="1920240"/>
            <a:ext cx="10424160" cy="1188720"/>
          </a:xfrm>
          <a:prstGeom prst="rect">
            <a:avLst/>
          </a:prstGeom>
          <a:noFill/>
          <a:ln/>
        </p:spPr>
        <p:txBody>
          <a:bodyPr wrap="square" rtlCol="0" anchor="ctr"/>
          <a:lstStyle/>
          <a:p>
            <a:pPr marL="285750" indent="-285750">
              <a:lnSpc>
                <a:spcPct val="132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Engagement Touchpoints: engagements are mapped to specific statutory obligations, not left to happen in a vacuum, tailored to when engagement should occur, who should be involved, and what form it should take at each stage of the CCA cycle.</a:t>
            </a:r>
            <a:endParaRPr lang="en-US" sz="1600"/>
          </a:p>
        </p:txBody>
      </p:sp>
      <p:sp>
        <p:nvSpPr>
          <p:cNvPr id="7" name="Text 5"/>
          <p:cNvSpPr/>
          <p:nvPr/>
        </p:nvSpPr>
        <p:spPr>
          <a:xfrm>
            <a:off x="822960" y="3082379"/>
            <a:ext cx="10424160" cy="1188720"/>
          </a:xfrm>
          <a:prstGeom prst="rect">
            <a:avLst/>
          </a:prstGeom>
          <a:noFill/>
          <a:ln/>
        </p:spPr>
        <p:txBody>
          <a:bodyPr wrap="square" rtlCol="0" anchor="ctr"/>
          <a:lstStyle/>
          <a:p>
            <a:pPr marL="285750" indent="-285750">
              <a:lnSpc>
                <a:spcPct val="132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Municipal Annual Engagement Calendar: publish forum dates, IDP comment windows and community engagement rounds.</a:t>
            </a:r>
          </a:p>
          <a:p>
            <a:pPr marL="285750" indent="-285750">
              <a:lnSpc>
                <a:spcPct val="132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Cross-checked against school terms, harvest seasons, religious observances and grant payment dates.</a:t>
            </a:r>
            <a:endParaRPr lang="en-US" sz="1600"/>
          </a:p>
        </p:txBody>
      </p:sp>
      <p:sp>
        <p:nvSpPr>
          <p:cNvPr id="8" name="Text 6"/>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6 · Timing</a:t>
            </a:r>
            <a:endParaRPr lang="en-US" sz="900"/>
          </a:p>
        </p:txBody>
      </p:sp>
      <p:sp>
        <p:nvSpPr>
          <p:cNvPr id="9" name="Text 7"/>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10036204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640080" y="77724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Fast Track Protocol for Urgent Decisions</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91440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Emergency and disaster linked climate decisions cannot always accommodate standard notice periods. But compressed timelines are exactly where inclusion safeguards are most likely to be dropped first.</a:t>
            </a:r>
            <a:endParaRPr lang="en-US" sz="1500"/>
          </a:p>
        </p:txBody>
      </p:sp>
      <p:sp>
        <p:nvSpPr>
          <p:cNvPr id="6" name="Shape 4"/>
          <p:cNvSpPr/>
          <p:nvPr/>
        </p:nvSpPr>
        <p:spPr>
          <a:xfrm>
            <a:off x="685800" y="2743200"/>
            <a:ext cx="100584" cy="100584"/>
          </a:xfrm>
          <a:prstGeom prst="ellipse">
            <a:avLst/>
          </a:prstGeom>
          <a:solidFill>
            <a:srgbClr val="C91F2C"/>
          </a:solidFill>
          <a:ln/>
        </p:spPr>
        <p:txBody>
          <a:bodyPr/>
          <a:lstStyle/>
          <a:p>
            <a:endParaRPr lang="en-US"/>
          </a:p>
        </p:txBody>
      </p:sp>
      <p:sp>
        <p:nvSpPr>
          <p:cNvPr id="7" name="Text 5"/>
          <p:cNvSpPr/>
          <p:nvPr/>
        </p:nvSpPr>
        <p:spPr>
          <a:xfrm>
            <a:off x="960120" y="2606040"/>
            <a:ext cx="10332720" cy="548640"/>
          </a:xfrm>
          <a:prstGeom prst="rect">
            <a:avLst/>
          </a:prstGeom>
          <a:noFill/>
          <a:ln/>
        </p:spPr>
        <p:txBody>
          <a:bodyPr wrap="square" rtlCol="0" anchor="t"/>
          <a:lstStyle/>
          <a:p>
            <a:pPr marL="0" indent="0">
              <a:lnSpc>
                <a:spcPct val="118000"/>
              </a:lnSpc>
              <a:buNone/>
            </a:pPr>
            <a:r>
              <a:rPr lang="en-US" sz="1500" b="1">
                <a:solidFill>
                  <a:srgbClr val="0B1F3A"/>
                </a:solidFill>
                <a:latin typeface="Arial" pitchFamily="34" charset="0"/>
                <a:ea typeface="Arial" pitchFamily="34" charset="-122"/>
                <a:cs typeface="Arial" pitchFamily="34" charset="-120"/>
              </a:rPr>
              <a:t>This guideline suggests a non-negotiable inclusion floor that applies even under fast track conditions:</a:t>
            </a:r>
            <a:endParaRPr lang="en-US" sz="1500"/>
          </a:p>
        </p:txBody>
      </p:sp>
      <p:sp>
        <p:nvSpPr>
          <p:cNvPr id="8" name="Shape 6"/>
          <p:cNvSpPr/>
          <p:nvPr/>
        </p:nvSpPr>
        <p:spPr>
          <a:xfrm>
            <a:off x="1005840" y="3291840"/>
            <a:ext cx="100584" cy="100584"/>
          </a:xfrm>
          <a:prstGeom prst="ellipse">
            <a:avLst/>
          </a:prstGeom>
          <a:solidFill>
            <a:srgbClr val="C91F2C"/>
          </a:solidFill>
          <a:ln/>
        </p:spPr>
        <p:txBody>
          <a:bodyPr/>
          <a:lstStyle/>
          <a:p>
            <a:endParaRPr lang="en-US"/>
          </a:p>
        </p:txBody>
      </p:sp>
      <p:sp>
        <p:nvSpPr>
          <p:cNvPr id="9" name="Text 7"/>
          <p:cNvSpPr/>
          <p:nvPr/>
        </p:nvSpPr>
        <p:spPr>
          <a:xfrm>
            <a:off x="1280160" y="3154680"/>
            <a:ext cx="10058400" cy="45720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Communication in the dominant local language(s), at minimum.</a:t>
            </a:r>
            <a:endParaRPr lang="en-US" sz="1350"/>
          </a:p>
        </p:txBody>
      </p:sp>
      <p:sp>
        <p:nvSpPr>
          <p:cNvPr id="10" name="Shape 8"/>
          <p:cNvSpPr/>
          <p:nvPr/>
        </p:nvSpPr>
        <p:spPr>
          <a:xfrm>
            <a:off x="1005840" y="3749040"/>
            <a:ext cx="100584" cy="100584"/>
          </a:xfrm>
          <a:prstGeom prst="ellipse">
            <a:avLst/>
          </a:prstGeom>
          <a:solidFill>
            <a:srgbClr val="C91F2C"/>
          </a:solidFill>
          <a:ln/>
        </p:spPr>
        <p:txBody>
          <a:bodyPr/>
          <a:lstStyle/>
          <a:p>
            <a:endParaRPr lang="en-US"/>
          </a:p>
        </p:txBody>
      </p:sp>
      <p:sp>
        <p:nvSpPr>
          <p:cNvPr id="11" name="Text 9"/>
          <p:cNvSpPr/>
          <p:nvPr/>
        </p:nvSpPr>
        <p:spPr>
          <a:xfrm>
            <a:off x="1280160" y="3611880"/>
            <a:ext cx="10058400" cy="45720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A nominated accessible channel for persons with disabilities.</a:t>
            </a:r>
            <a:endParaRPr lang="en-US" sz="1350"/>
          </a:p>
        </p:txBody>
      </p:sp>
      <p:sp>
        <p:nvSpPr>
          <p:cNvPr id="12" name="Shape 10"/>
          <p:cNvSpPr/>
          <p:nvPr/>
        </p:nvSpPr>
        <p:spPr>
          <a:xfrm>
            <a:off x="1005840" y="4206240"/>
            <a:ext cx="100584" cy="100584"/>
          </a:xfrm>
          <a:prstGeom prst="ellipse">
            <a:avLst/>
          </a:prstGeom>
          <a:solidFill>
            <a:srgbClr val="C91F2C"/>
          </a:solidFill>
          <a:ln/>
        </p:spPr>
        <p:txBody>
          <a:bodyPr/>
          <a:lstStyle/>
          <a:p>
            <a:endParaRPr lang="en-US"/>
          </a:p>
        </p:txBody>
      </p:sp>
      <p:sp>
        <p:nvSpPr>
          <p:cNvPr id="13" name="Text 11"/>
          <p:cNvSpPr/>
          <p:nvPr/>
        </p:nvSpPr>
        <p:spPr>
          <a:xfrm>
            <a:off x="1280160" y="4069080"/>
            <a:ext cx="10058400" cy="54864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A post-hoc feedback session once the emergency has passed, to capture concerns compressed timing could not accommodate.</a:t>
            </a:r>
            <a:endParaRPr lang="en-US" sz="1350"/>
          </a:p>
        </p:txBody>
      </p:sp>
      <p:sp>
        <p:nvSpPr>
          <p:cNvPr id="14" name="Text 12"/>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6 · Fast Track Protocol</a:t>
            </a:r>
            <a:endParaRPr lang="en-US" sz="900"/>
          </a:p>
        </p:txBody>
      </p:sp>
      <p:sp>
        <p:nvSpPr>
          <p:cNvPr id="15" name="Text 13"/>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6883719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6: Minimum Standards for Urgent Engagements</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6.3</a:t>
            </a:r>
            <a:endParaRPr lang="en-US" sz="1200"/>
          </a:p>
        </p:txBody>
      </p:sp>
      <p:pic>
        <p:nvPicPr>
          <p:cNvPr id="5" name="Image 0" descr="/home/claude/she_full_deck/image6.png"/>
          <p:cNvPicPr>
            <a:picLocks noChangeAspect="1"/>
          </p:cNvPicPr>
          <p:nvPr/>
        </p:nvPicPr>
        <p:blipFill>
          <a:blip r:embed="rId3"/>
          <a:stretch>
            <a:fillRect/>
          </a:stretch>
        </p:blipFill>
        <p:spPr>
          <a:xfrm>
            <a:off x="1876806" y="960120"/>
            <a:ext cx="8435340"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503917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22">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7</a:t>
            </a:r>
            <a:endParaRPr lang="en-US" sz="2600"/>
          </a:p>
        </p:txBody>
      </p:sp>
      <p:sp>
        <p:nvSpPr>
          <p:cNvPr id="5" name="Text 3"/>
          <p:cNvSpPr/>
          <p:nvPr/>
        </p:nvSpPr>
        <p:spPr>
          <a:xfrm>
            <a:off x="1469419" y="457200"/>
            <a:ext cx="10881360" cy="822960"/>
          </a:xfrm>
          <a:prstGeom prst="rect">
            <a:avLst/>
          </a:prstGeom>
          <a:noFill/>
          <a:ln/>
        </p:spPr>
        <p:txBody>
          <a:bodyPr wrap="square" rtlCol="0" anchor="ctr"/>
          <a:lstStyle/>
          <a:p>
            <a:pPr marL="0" indent="0">
              <a:buNone/>
            </a:pPr>
            <a:r>
              <a:rPr lang="en-US" sz="3400" b="1">
                <a:solidFill>
                  <a:srgbClr val="FFFFFF"/>
                </a:solidFill>
                <a:latin typeface="Arial Black" pitchFamily="34" charset="0"/>
                <a:ea typeface="Arial Black" pitchFamily="34" charset="-122"/>
                <a:cs typeface="Arial Black" pitchFamily="34" charset="-120"/>
              </a:rPr>
              <a:t>Closing the Loop</a:t>
            </a:r>
            <a:endParaRPr lang="en-US" sz="3400"/>
          </a:p>
        </p:txBody>
      </p:sp>
      <p:sp>
        <p:nvSpPr>
          <p:cNvPr id="6" name="Text 4"/>
          <p:cNvSpPr/>
          <p:nvPr/>
        </p:nvSpPr>
        <p:spPr>
          <a:xfrm>
            <a:off x="883920" y="1408814"/>
            <a:ext cx="10424160" cy="2020186"/>
          </a:xfrm>
          <a:prstGeom prst="rect">
            <a:avLst/>
          </a:prstGeom>
          <a:noFill/>
          <a:ln/>
        </p:spPr>
        <p:txBody>
          <a:bodyPr wrap="square" rtlCol="0" anchor="ctr"/>
          <a:lstStyle/>
          <a:p>
            <a:pPr marL="285750" indent="-285750">
              <a:lnSpc>
                <a:spcPct val="132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What differentiates stakeholder participation as a tick box exercise from participation that reflects real influence, is what happens to the input afterward. </a:t>
            </a:r>
          </a:p>
          <a:p>
            <a:pPr marL="285750" indent="-285750">
              <a:lnSpc>
                <a:spcPct val="132000"/>
              </a:lnSpc>
              <a:buFont typeface="Arial" panose="020B0604020202020204" pitchFamily="34" charset="0"/>
              <a:buChar char="•"/>
            </a:pPr>
            <a:endParaRPr lang="en-US" sz="1600">
              <a:solidFill>
                <a:srgbClr val="D6E0EA"/>
              </a:solidFill>
              <a:latin typeface="Arial" pitchFamily="34" charset="0"/>
              <a:ea typeface="Arial" pitchFamily="34" charset="-122"/>
              <a:cs typeface="Arial" pitchFamily="34" charset="-120"/>
            </a:endParaRPr>
          </a:p>
          <a:p>
            <a:pPr marL="285750" indent="-285750">
              <a:lnSpc>
                <a:spcPct val="132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Input must be logged and disaggregated by GEDSI category at the point of capture- not aggregated into a generic ‘stakeholders raised concerns about…’ summary.</a:t>
            </a:r>
            <a:endParaRPr lang="en-US" sz="1600"/>
          </a:p>
        </p:txBody>
      </p:sp>
      <p:sp>
        <p:nvSpPr>
          <p:cNvPr id="7" name="Text 5"/>
          <p:cNvSpPr/>
          <p:nvPr/>
        </p:nvSpPr>
        <p:spPr>
          <a:xfrm>
            <a:off x="883920" y="3740534"/>
            <a:ext cx="10424160" cy="1005840"/>
          </a:xfrm>
          <a:prstGeom prst="rect">
            <a:avLst/>
          </a:prstGeom>
          <a:noFill/>
          <a:ln/>
        </p:spPr>
        <p:txBody>
          <a:bodyPr wrap="square" lIns="91440" tIns="45720" rIns="91440" bIns="45720" rtlCol="0" anchor="ctr"/>
          <a:lstStyle/>
          <a:p>
            <a:pPr marL="285750" indent="-285750">
              <a:lnSpc>
                <a:spcPct val="130000"/>
              </a:lnSpc>
              <a:buFont typeface="Arial" panose="020B0604020202020204" pitchFamily="34" charset="0"/>
              <a:buChar char="•"/>
            </a:pPr>
            <a:r>
              <a:rPr lang="en-US" sz="1500">
                <a:solidFill>
                  <a:schemeClr val="bg1"/>
                </a:solidFill>
                <a:latin typeface="Arial"/>
                <a:ea typeface="Arial" pitchFamily="34" charset="-122"/>
                <a:cs typeface="Arial"/>
              </a:rPr>
              <a:t>“You Said, We Did”: engagement outcomes must be traceably linked to amendments in the IDP, climate response implementation plan and provincial EIP, with version controlled records.</a:t>
            </a:r>
            <a:endParaRPr lang="en-US" sz="1500">
              <a:solidFill>
                <a:schemeClr val="bg1"/>
              </a:solidFill>
              <a:latin typeface="Arial"/>
              <a:cs typeface="Arial"/>
            </a:endParaRPr>
          </a:p>
        </p:txBody>
      </p:sp>
      <p:sp>
        <p:nvSpPr>
          <p:cNvPr id="8" name="Text 6"/>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7 · Closing the Loop</a:t>
            </a:r>
            <a:endParaRPr lang="en-US" sz="900"/>
          </a:p>
        </p:txBody>
      </p:sp>
      <p:sp>
        <p:nvSpPr>
          <p:cNvPr id="9" name="Text 7"/>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8566171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786384" y="36576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Escalation Pathway for Unresolved Contestation</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1157886"/>
          </a:xfrm>
          <a:prstGeom prst="rect">
            <a:avLst/>
          </a:prstGeom>
          <a:noFill/>
          <a:ln/>
        </p:spPr>
        <p:txBody>
          <a:bodyPr wrap="square" rtlCol="0" anchor="t"/>
          <a:lstStyle/>
          <a:p>
            <a:pPr>
              <a:lnSpc>
                <a:spcPct val="118000"/>
              </a:lnSpc>
            </a:pPr>
            <a:r>
              <a:rPr lang="en-US" sz="1500">
                <a:solidFill>
                  <a:srgbClr val="0B1F3A"/>
                </a:solidFill>
                <a:latin typeface="Arial" pitchFamily="34" charset="0"/>
                <a:ea typeface="Arial" pitchFamily="34" charset="-122"/>
                <a:cs typeface="Arial" pitchFamily="34" charset="-120"/>
              </a:rPr>
              <a:t>Not all input can or should be adopted. </a:t>
            </a:r>
          </a:p>
          <a:p>
            <a:pPr>
              <a:lnSpc>
                <a:spcPct val="118000"/>
              </a:lnSpc>
            </a:pPr>
            <a:endParaRPr lang="en-US" sz="1500">
              <a:solidFill>
                <a:srgbClr val="0B1F3A"/>
              </a:solidFill>
              <a:latin typeface="Arial" pitchFamily="34" charset="0"/>
              <a:ea typeface="Arial" pitchFamily="34" charset="-122"/>
              <a:cs typeface="Arial" pitchFamily="34" charset="-120"/>
            </a:endParaRPr>
          </a:p>
          <a:p>
            <a:pPr>
              <a:lnSpc>
                <a:spcPct val="118000"/>
              </a:lnSpc>
            </a:pPr>
            <a:r>
              <a:rPr lang="en-US" sz="1500">
                <a:solidFill>
                  <a:srgbClr val="0B1F3A"/>
                </a:solidFill>
                <a:latin typeface="Arial" pitchFamily="34" charset="0"/>
                <a:ea typeface="Arial" pitchFamily="34" charset="-122"/>
                <a:cs typeface="Arial" pitchFamily="34" charset="-120"/>
              </a:rPr>
              <a:t>Contestation that cannot be resolved at the point of engagement should be escalated through a defined pathway, with a documented record at each level of why the matter moved upward and what remains unresolved.</a:t>
            </a:r>
            <a:endParaRPr lang="en-US" sz="1500"/>
          </a:p>
        </p:txBody>
      </p:sp>
      <p:sp>
        <p:nvSpPr>
          <p:cNvPr id="6" name="Shape 4"/>
          <p:cNvSpPr/>
          <p:nvPr/>
        </p:nvSpPr>
        <p:spPr>
          <a:xfrm>
            <a:off x="685800" y="3128098"/>
            <a:ext cx="100584" cy="100584"/>
          </a:xfrm>
          <a:prstGeom prst="ellipse">
            <a:avLst/>
          </a:prstGeom>
          <a:solidFill>
            <a:srgbClr val="C91F2C"/>
          </a:solidFill>
          <a:ln/>
        </p:spPr>
        <p:txBody>
          <a:bodyPr/>
          <a:lstStyle/>
          <a:p>
            <a:endParaRPr lang="en-US"/>
          </a:p>
        </p:txBody>
      </p:sp>
      <p:sp>
        <p:nvSpPr>
          <p:cNvPr id="7" name="Text 5"/>
          <p:cNvSpPr/>
          <p:nvPr/>
        </p:nvSpPr>
        <p:spPr>
          <a:xfrm>
            <a:off x="960120" y="2971800"/>
            <a:ext cx="10332720" cy="914400"/>
          </a:xfrm>
          <a:prstGeom prst="rect">
            <a:avLst/>
          </a:prstGeom>
          <a:noFill/>
          <a:ln/>
        </p:spPr>
        <p:txBody>
          <a:bodyPr wrap="square" rtlCol="0" anchor="t"/>
          <a:lstStyle/>
          <a:p>
            <a:pPr>
              <a:lnSpc>
                <a:spcPct val="118000"/>
              </a:lnSpc>
            </a:pPr>
            <a:r>
              <a:rPr lang="en-US" sz="1500" b="1">
                <a:solidFill>
                  <a:srgbClr val="0B1F3A"/>
                </a:solidFill>
                <a:latin typeface="Arial" pitchFamily="34" charset="0"/>
                <a:ea typeface="Arial" pitchFamily="34" charset="-122"/>
                <a:cs typeface="Arial" pitchFamily="34" charset="-120"/>
              </a:rPr>
              <a:t>Suppressing unresolved contestation, rather than escalating it transparently, is what generates opposition later and erodes trust in the engagement process.</a:t>
            </a:r>
            <a:endParaRPr lang="en-US" sz="1500"/>
          </a:p>
        </p:txBody>
      </p:sp>
      <p:sp>
        <p:nvSpPr>
          <p:cNvPr id="8" name="Text 6"/>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7 · Escalation Pathway</a:t>
            </a:r>
            <a:endParaRPr lang="en-US" sz="900"/>
          </a:p>
        </p:txBody>
      </p:sp>
      <p:sp>
        <p:nvSpPr>
          <p:cNvPr id="9" name="Text 7"/>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31668401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77240"/>
          </a:xfrm>
          <a:prstGeom prst="rect">
            <a:avLst/>
          </a:prstGeom>
          <a:solidFill>
            <a:srgbClr val="0B1F3A"/>
          </a:solidFill>
          <a:ln/>
        </p:spPr>
        <p:txBody>
          <a:bodyPr/>
          <a:lstStyle/>
          <a:p>
            <a:endParaRPr lang="en-US"/>
          </a:p>
        </p:txBody>
      </p:sp>
      <p:sp>
        <p:nvSpPr>
          <p:cNvPr id="3" name="Text 1"/>
          <p:cNvSpPr/>
          <p:nvPr/>
        </p:nvSpPr>
        <p:spPr>
          <a:xfrm>
            <a:off x="457200" y="0"/>
            <a:ext cx="8686800" cy="777240"/>
          </a:xfrm>
          <a:prstGeom prst="rect">
            <a:avLst/>
          </a:prstGeom>
          <a:noFill/>
          <a:ln/>
        </p:spPr>
        <p:txBody>
          <a:bodyPr wrap="square" rtlCol="0" anchor="ctr"/>
          <a:lstStyle/>
          <a:p>
            <a:pPr marL="0" indent="0">
              <a:buNone/>
            </a:pPr>
            <a:r>
              <a:rPr lang="en-US" sz="2000" b="1">
                <a:solidFill>
                  <a:srgbClr val="FFFFFF"/>
                </a:solidFill>
                <a:latin typeface="Arial Black" pitchFamily="34" charset="0"/>
                <a:ea typeface="Arial Black" pitchFamily="34" charset="-122"/>
                <a:cs typeface="Arial Black" pitchFamily="34" charset="-120"/>
              </a:rPr>
              <a:t>Figure 7: Escalation Pathway for Unresolved Contestation</a:t>
            </a:r>
            <a:endParaRPr lang="en-US" sz="2000"/>
          </a:p>
        </p:txBody>
      </p:sp>
      <p:sp>
        <p:nvSpPr>
          <p:cNvPr id="4" name="Text 2"/>
          <p:cNvSpPr/>
          <p:nvPr/>
        </p:nvSpPr>
        <p:spPr>
          <a:xfrm>
            <a:off x="8961120" y="0"/>
            <a:ext cx="2743200" cy="777240"/>
          </a:xfrm>
          <a:prstGeom prst="rect">
            <a:avLst/>
          </a:prstGeom>
          <a:noFill/>
          <a:ln/>
        </p:spPr>
        <p:txBody>
          <a:bodyPr wrap="square" rtlCol="0" anchor="ctr"/>
          <a:lstStyle/>
          <a:p>
            <a:pPr marL="0" indent="0" algn="r">
              <a:buNone/>
            </a:pPr>
            <a:r>
              <a:rPr lang="en-US" sz="1200">
                <a:solidFill>
                  <a:srgbClr val="9FB3CC"/>
                </a:solidFill>
                <a:latin typeface="Arial" pitchFamily="34" charset="0"/>
                <a:ea typeface="Arial" pitchFamily="34" charset="-122"/>
                <a:cs typeface="Arial" pitchFamily="34" charset="-120"/>
              </a:rPr>
              <a:t>Section 7.3</a:t>
            </a:r>
            <a:endParaRPr lang="en-US" sz="1200"/>
          </a:p>
        </p:txBody>
      </p:sp>
      <p:pic>
        <p:nvPicPr>
          <p:cNvPr id="5" name="Image 0" descr="/home/claude/she_full_deck/image7.png"/>
          <p:cNvPicPr>
            <a:picLocks noChangeAspect="1"/>
          </p:cNvPicPr>
          <p:nvPr/>
        </p:nvPicPr>
        <p:blipFill>
          <a:blip r:embed="rId3"/>
          <a:stretch>
            <a:fillRect/>
          </a:stretch>
        </p:blipFill>
        <p:spPr>
          <a:xfrm>
            <a:off x="2328659" y="960120"/>
            <a:ext cx="7531634" cy="5623560"/>
          </a:xfrm>
          <a:prstGeom prst="rect">
            <a:avLst/>
          </a:prstGeom>
        </p:spPr>
      </p:pic>
      <p:sp>
        <p:nvSpPr>
          <p:cNvPr id="6" name="Text 3"/>
          <p:cNvSpPr/>
          <p:nvPr/>
        </p:nvSpPr>
        <p:spPr>
          <a:xfrm>
            <a:off x="457200" y="6492240"/>
            <a:ext cx="7315200" cy="274320"/>
          </a:xfrm>
          <a:prstGeom prst="rect">
            <a:avLst/>
          </a:prstGeom>
          <a:noFill/>
          <a:ln/>
        </p:spPr>
        <p:txBody>
          <a:bodyPr wrap="square" rtlCol="0" anchor="ctr"/>
          <a:lstStyle/>
          <a:p>
            <a:pPr marL="0" indent="0">
              <a:buNone/>
            </a:pPr>
            <a:endParaRPr lang="en-US" sz="900"/>
          </a:p>
        </p:txBody>
      </p:sp>
      <p:sp>
        <p:nvSpPr>
          <p:cNvPr id="7" name="Text 4"/>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0B1F3A"/>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27989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777427-950B-9133-98B5-AD84A2948DFF}"/>
              </a:ext>
            </a:extLst>
          </p:cNvPr>
          <p:cNvSpPr>
            <a:spLocks noGrp="1"/>
          </p:cNvSpPr>
          <p:nvPr>
            <p:ph type="body" sz="quarter" idx="11"/>
          </p:nvPr>
        </p:nvSpPr>
        <p:spPr/>
        <p:txBody>
          <a:bodyPr/>
          <a:lstStyle/>
          <a:p>
            <a:r>
              <a:rPr lang="en-US"/>
              <a:t>Key project milestones</a:t>
            </a:r>
          </a:p>
        </p:txBody>
      </p:sp>
      <p:graphicFrame>
        <p:nvGraphicFramePr>
          <p:cNvPr id="4" name="Content Placeholder 3">
            <a:extLst>
              <a:ext uri="{FF2B5EF4-FFF2-40B4-BE49-F238E27FC236}">
                <a16:creationId xmlns:a16="http://schemas.microsoft.com/office/drawing/2014/main" id="{2AD63B89-4F68-DEAF-7B05-153F0304B4C5}"/>
              </a:ext>
            </a:extLst>
          </p:cNvPr>
          <p:cNvGraphicFramePr>
            <a:graphicFrameLocks noGrp="1"/>
          </p:cNvGraphicFramePr>
          <p:nvPr>
            <p:ph sz="quarter" idx="13"/>
            <p:extLst>
              <p:ext uri="{D42A27DB-BD31-4B8C-83A1-F6EECF244321}">
                <p14:modId xmlns:p14="http://schemas.microsoft.com/office/powerpoint/2010/main" val="3567450951"/>
              </p:ext>
            </p:extLst>
          </p:nvPr>
        </p:nvGraphicFramePr>
        <p:xfrm>
          <a:off x="515938" y="1671638"/>
          <a:ext cx="7519986" cy="4886960"/>
        </p:xfrm>
        <a:graphic>
          <a:graphicData uri="http://schemas.openxmlformats.org/drawingml/2006/table">
            <a:tbl>
              <a:tblPr firstRow="1" bandRow="1">
                <a:tableStyleId>{5C22544A-7EE6-4342-B048-85BDC9FD1C3A}</a:tableStyleId>
              </a:tblPr>
              <a:tblGrid>
                <a:gridCol w="3759993">
                  <a:extLst>
                    <a:ext uri="{9D8B030D-6E8A-4147-A177-3AD203B41FA5}">
                      <a16:colId xmlns:a16="http://schemas.microsoft.com/office/drawing/2014/main" val="3953708928"/>
                    </a:ext>
                  </a:extLst>
                </a:gridCol>
                <a:gridCol w="3759993">
                  <a:extLst>
                    <a:ext uri="{9D8B030D-6E8A-4147-A177-3AD203B41FA5}">
                      <a16:colId xmlns:a16="http://schemas.microsoft.com/office/drawing/2014/main" val="2648224886"/>
                    </a:ext>
                  </a:extLst>
                </a:gridCol>
              </a:tblGrid>
              <a:tr h="370840">
                <a:tc>
                  <a:txBody>
                    <a:bodyPr/>
                    <a:lstStyle/>
                    <a:p>
                      <a:r>
                        <a:rPr lang="en-US"/>
                        <a:t>Milestone</a:t>
                      </a:r>
                    </a:p>
                  </a:txBody>
                  <a:tcPr/>
                </a:tc>
                <a:tc>
                  <a:txBody>
                    <a:bodyPr/>
                    <a:lstStyle/>
                    <a:p>
                      <a:r>
                        <a:rPr lang="en-US"/>
                        <a:t>Date</a:t>
                      </a:r>
                    </a:p>
                  </a:txBody>
                  <a:tcPr/>
                </a:tc>
                <a:extLst>
                  <a:ext uri="{0D108BD9-81ED-4DB2-BD59-A6C34878D82A}">
                    <a16:rowId xmlns:a16="http://schemas.microsoft.com/office/drawing/2014/main" val="3597972488"/>
                  </a:ext>
                </a:extLst>
              </a:tr>
              <a:tr h="370840">
                <a:tc>
                  <a:txBody>
                    <a:bodyPr/>
                    <a:lstStyle/>
                    <a:p>
                      <a:r>
                        <a:rPr lang="en-US"/>
                        <a:t>Inception</a:t>
                      </a:r>
                    </a:p>
                  </a:txBody>
                  <a:tcPr/>
                </a:tc>
                <a:tc>
                  <a:txBody>
                    <a:bodyPr/>
                    <a:lstStyle/>
                    <a:p>
                      <a:r>
                        <a:rPr lang="en-US"/>
                        <a:t>April 2026</a:t>
                      </a:r>
                    </a:p>
                  </a:txBody>
                  <a:tcPr/>
                </a:tc>
                <a:extLst>
                  <a:ext uri="{0D108BD9-81ED-4DB2-BD59-A6C34878D82A}">
                    <a16:rowId xmlns:a16="http://schemas.microsoft.com/office/drawing/2014/main" val="3515344882"/>
                  </a:ext>
                </a:extLst>
              </a:tr>
              <a:tr h="370840">
                <a:tc>
                  <a:txBody>
                    <a:bodyPr/>
                    <a:lstStyle/>
                    <a:p>
                      <a:r>
                        <a:rPr lang="en-US"/>
                        <a:t>Needs assessment workshop</a:t>
                      </a:r>
                    </a:p>
                  </a:txBody>
                  <a:tcPr/>
                </a:tc>
                <a:tc>
                  <a:txBody>
                    <a:bodyPr/>
                    <a:lstStyle/>
                    <a:p>
                      <a:r>
                        <a:rPr lang="en-US"/>
                        <a:t>7 May 2026</a:t>
                      </a:r>
                    </a:p>
                  </a:txBody>
                  <a:tcPr/>
                </a:tc>
                <a:extLst>
                  <a:ext uri="{0D108BD9-81ED-4DB2-BD59-A6C34878D82A}">
                    <a16:rowId xmlns:a16="http://schemas.microsoft.com/office/drawing/2014/main" val="3714971796"/>
                  </a:ext>
                </a:extLst>
              </a:tr>
              <a:tr h="370840">
                <a:tc>
                  <a:txBody>
                    <a:bodyPr/>
                    <a:lstStyle/>
                    <a:p>
                      <a:r>
                        <a:rPr lang="en-US"/>
                        <a:t>First inventory training</a:t>
                      </a:r>
                    </a:p>
                  </a:txBody>
                  <a:tcPr/>
                </a:tc>
                <a:tc>
                  <a:txBody>
                    <a:bodyPr/>
                    <a:lstStyle/>
                    <a:p>
                      <a:r>
                        <a:rPr lang="en-US"/>
                        <a:t>8 May 2026</a:t>
                      </a:r>
                    </a:p>
                  </a:txBody>
                  <a:tcPr/>
                </a:tc>
                <a:extLst>
                  <a:ext uri="{0D108BD9-81ED-4DB2-BD59-A6C34878D82A}">
                    <a16:rowId xmlns:a16="http://schemas.microsoft.com/office/drawing/2014/main" val="748752896"/>
                  </a:ext>
                </a:extLst>
              </a:tr>
              <a:tr h="370840">
                <a:tc>
                  <a:txBody>
                    <a:bodyPr/>
                    <a:lstStyle/>
                    <a:p>
                      <a:r>
                        <a:rPr lang="en-US"/>
                        <a:t>Tools development </a:t>
                      </a:r>
                    </a:p>
                  </a:txBody>
                  <a:tcPr/>
                </a:tc>
                <a:tc>
                  <a:txBody>
                    <a:bodyPr/>
                    <a:lstStyle/>
                    <a:p>
                      <a:r>
                        <a:rPr lang="en-US"/>
                        <a:t>May – October 2026</a:t>
                      </a:r>
                    </a:p>
                  </a:txBody>
                  <a:tcPr/>
                </a:tc>
                <a:extLst>
                  <a:ext uri="{0D108BD9-81ED-4DB2-BD59-A6C34878D82A}">
                    <a16:rowId xmlns:a16="http://schemas.microsoft.com/office/drawing/2014/main" val="35518316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a:solidFill>
                            <a:schemeClr val="dk1"/>
                          </a:solidFill>
                          <a:effectLst/>
                          <a:latin typeface="+mn-lt"/>
                          <a:ea typeface="+mn-ea"/>
                          <a:cs typeface="+mn-cs"/>
                        </a:rPr>
                        <a:t>Mentoring and tool operationalisation</a:t>
                      </a:r>
                    </a:p>
                    <a:p>
                      <a:r>
                        <a:rPr lang="en-US"/>
                        <a:t>with champions</a:t>
                      </a:r>
                    </a:p>
                  </a:txBody>
                  <a:tcPr/>
                </a:tc>
                <a:tc>
                  <a:txBody>
                    <a:bodyPr/>
                    <a:lstStyle/>
                    <a:p>
                      <a:r>
                        <a:rPr lang="en-US"/>
                        <a:t>May 2026 – February 2027</a:t>
                      </a:r>
                    </a:p>
                  </a:txBody>
                  <a:tcPr/>
                </a:tc>
                <a:extLst>
                  <a:ext uri="{0D108BD9-81ED-4DB2-BD59-A6C34878D82A}">
                    <a16:rowId xmlns:a16="http://schemas.microsoft.com/office/drawing/2014/main" val="3228747338"/>
                  </a:ext>
                </a:extLst>
              </a:tr>
              <a:tr h="370840">
                <a:tc>
                  <a:txBody>
                    <a:bodyPr/>
                    <a:lstStyle/>
                    <a:p>
                      <a:r>
                        <a:rPr lang="en-US"/>
                        <a:t>Face to face training on tools an inventories</a:t>
                      </a:r>
                    </a:p>
                  </a:txBody>
                  <a:tcPr/>
                </a:tc>
                <a:tc>
                  <a:txBody>
                    <a:bodyPr/>
                    <a:lstStyle/>
                    <a:p>
                      <a:r>
                        <a:rPr lang="en-US"/>
                        <a:t>August-September 2026</a:t>
                      </a:r>
                    </a:p>
                  </a:txBody>
                  <a:tcPr/>
                </a:tc>
                <a:extLst>
                  <a:ext uri="{0D108BD9-81ED-4DB2-BD59-A6C34878D82A}">
                    <a16:rowId xmlns:a16="http://schemas.microsoft.com/office/drawing/2014/main" val="3342481659"/>
                  </a:ext>
                </a:extLst>
              </a:tr>
              <a:tr h="370840">
                <a:tc>
                  <a:txBody>
                    <a:bodyPr/>
                    <a:lstStyle/>
                    <a:p>
                      <a:r>
                        <a:rPr lang="en-US"/>
                        <a:t>Inventory development and data collection</a:t>
                      </a:r>
                    </a:p>
                  </a:txBody>
                  <a:tcPr/>
                </a:tc>
                <a:tc>
                  <a:txBody>
                    <a:bodyPr/>
                    <a:lstStyle/>
                    <a:p>
                      <a:r>
                        <a:rPr lang="en-US"/>
                        <a:t>May – November 2026</a:t>
                      </a:r>
                    </a:p>
                  </a:txBody>
                  <a:tcPr/>
                </a:tc>
                <a:extLst>
                  <a:ext uri="{0D108BD9-81ED-4DB2-BD59-A6C34878D82A}">
                    <a16:rowId xmlns:a16="http://schemas.microsoft.com/office/drawing/2014/main" val="2698681477"/>
                  </a:ext>
                </a:extLst>
              </a:tr>
              <a:tr h="370840">
                <a:tc>
                  <a:txBody>
                    <a:bodyPr/>
                    <a:lstStyle/>
                    <a:p>
                      <a:r>
                        <a:rPr lang="en-US"/>
                        <a:t>Inventory report</a:t>
                      </a:r>
                    </a:p>
                  </a:txBody>
                  <a:tcPr/>
                </a:tc>
                <a:tc>
                  <a:txBody>
                    <a:bodyPr/>
                    <a:lstStyle/>
                    <a:p>
                      <a:r>
                        <a:rPr lang="en-US"/>
                        <a:t>October – December 2026</a:t>
                      </a:r>
                    </a:p>
                  </a:txBody>
                  <a:tcPr/>
                </a:tc>
                <a:extLst>
                  <a:ext uri="{0D108BD9-81ED-4DB2-BD59-A6C34878D82A}">
                    <a16:rowId xmlns:a16="http://schemas.microsoft.com/office/drawing/2014/main" val="448339574"/>
                  </a:ext>
                </a:extLst>
              </a:tr>
              <a:tr h="370840">
                <a:tc>
                  <a:txBody>
                    <a:bodyPr/>
                    <a:lstStyle/>
                    <a:p>
                      <a:r>
                        <a:rPr lang="en-US" err="1"/>
                        <a:t>Finalisation</a:t>
                      </a:r>
                      <a:r>
                        <a:rPr lang="en-US"/>
                        <a:t> of information system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February 2027</a:t>
                      </a:r>
                    </a:p>
                  </a:txBody>
                  <a:tcPr/>
                </a:tc>
                <a:extLst>
                  <a:ext uri="{0D108BD9-81ED-4DB2-BD59-A6C34878D82A}">
                    <a16:rowId xmlns:a16="http://schemas.microsoft.com/office/drawing/2014/main" val="1263256559"/>
                  </a:ext>
                </a:extLst>
              </a:tr>
              <a:tr h="370840">
                <a:tc>
                  <a:txBody>
                    <a:bodyPr/>
                    <a:lstStyle/>
                    <a:p>
                      <a:r>
                        <a:rPr lang="en-US"/>
                        <a:t>Knowledge sharing session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February 2027</a:t>
                      </a:r>
                    </a:p>
                  </a:txBody>
                  <a:tcPr/>
                </a:tc>
                <a:extLst>
                  <a:ext uri="{0D108BD9-81ED-4DB2-BD59-A6C34878D82A}">
                    <a16:rowId xmlns:a16="http://schemas.microsoft.com/office/drawing/2014/main" val="2122144261"/>
                  </a:ext>
                </a:extLst>
              </a:tr>
            </a:tbl>
          </a:graphicData>
        </a:graphic>
      </p:graphicFrame>
      <p:pic>
        <p:nvPicPr>
          <p:cNvPr id="3" name="Graphic 2" descr="Route (Two Pins With A Path)">
            <a:extLst>
              <a:ext uri="{FF2B5EF4-FFF2-40B4-BE49-F238E27FC236}">
                <a16:creationId xmlns:a16="http://schemas.microsoft.com/office/drawing/2014/main" id="{90710B37-01CC-4BD1-6A84-604C6422B2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15375" y="1485593"/>
            <a:ext cx="3350521" cy="3350521"/>
          </a:xfrm>
          <a:prstGeom prst="rect">
            <a:avLst/>
          </a:prstGeom>
        </p:spPr>
      </p:pic>
      <p:sp>
        <p:nvSpPr>
          <p:cNvPr id="5" name="Rectangle 4">
            <a:extLst>
              <a:ext uri="{FF2B5EF4-FFF2-40B4-BE49-F238E27FC236}">
                <a16:creationId xmlns:a16="http://schemas.microsoft.com/office/drawing/2014/main" id="{8B6F5C99-A2C7-01BC-5B78-DF5031D70CE5}"/>
              </a:ext>
            </a:extLst>
          </p:cNvPr>
          <p:cNvSpPr/>
          <p:nvPr/>
        </p:nvSpPr>
        <p:spPr>
          <a:xfrm>
            <a:off x="356260" y="4144488"/>
            <a:ext cx="7837714" cy="69162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85792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736092" y="32004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Monitoring, Evaluation and Learning Indicators</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86868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Reporting must track process and outcome indicators together, not process indicators alone — tracking is also a learning opportunity toward the overarching goal of empowering stakeholders.</a:t>
            </a:r>
            <a:endParaRPr lang="en-US" sz="1500"/>
          </a:p>
        </p:txBody>
      </p:sp>
      <p:sp>
        <p:nvSpPr>
          <p:cNvPr id="6" name="Shape 4"/>
          <p:cNvSpPr/>
          <p:nvPr/>
        </p:nvSpPr>
        <p:spPr>
          <a:xfrm>
            <a:off x="685800" y="2697480"/>
            <a:ext cx="100584" cy="100584"/>
          </a:xfrm>
          <a:prstGeom prst="ellipse">
            <a:avLst/>
          </a:prstGeom>
          <a:solidFill>
            <a:srgbClr val="C91F2C"/>
          </a:solidFill>
          <a:ln/>
        </p:spPr>
        <p:txBody>
          <a:bodyPr/>
          <a:lstStyle/>
          <a:p>
            <a:endParaRPr lang="en-US"/>
          </a:p>
        </p:txBody>
      </p:sp>
      <p:sp>
        <p:nvSpPr>
          <p:cNvPr id="7" name="Text 5"/>
          <p:cNvSpPr/>
          <p:nvPr/>
        </p:nvSpPr>
        <p:spPr>
          <a:xfrm>
            <a:off x="960120" y="2560320"/>
            <a:ext cx="10332720" cy="457200"/>
          </a:xfrm>
          <a:prstGeom prst="rect">
            <a:avLst/>
          </a:prstGeom>
          <a:noFill/>
          <a:ln/>
        </p:spPr>
        <p:txBody>
          <a:bodyPr wrap="square" rtlCol="0" anchor="t"/>
          <a:lstStyle/>
          <a:p>
            <a:pPr marL="0" indent="0">
              <a:lnSpc>
                <a:spcPct val="118000"/>
              </a:lnSpc>
              <a:buNone/>
            </a:pPr>
            <a:r>
              <a:rPr lang="en-US" sz="1500" b="1">
                <a:solidFill>
                  <a:srgbClr val="0B1F3A"/>
                </a:solidFill>
                <a:latin typeface="Arial" pitchFamily="34" charset="0"/>
                <a:ea typeface="Arial" pitchFamily="34" charset="-122"/>
                <a:cs typeface="Arial" pitchFamily="34" charset="-120"/>
              </a:rPr>
              <a:t>Process indicators:</a:t>
            </a:r>
            <a:endParaRPr lang="en-US" sz="1500"/>
          </a:p>
        </p:txBody>
      </p:sp>
      <p:sp>
        <p:nvSpPr>
          <p:cNvPr id="8" name="Shape 6"/>
          <p:cNvSpPr/>
          <p:nvPr/>
        </p:nvSpPr>
        <p:spPr>
          <a:xfrm>
            <a:off x="1005840" y="3154680"/>
            <a:ext cx="100584" cy="100584"/>
          </a:xfrm>
          <a:prstGeom prst="ellipse">
            <a:avLst/>
          </a:prstGeom>
          <a:solidFill>
            <a:srgbClr val="C91F2C"/>
          </a:solidFill>
          <a:ln/>
        </p:spPr>
        <p:txBody>
          <a:bodyPr/>
          <a:lstStyle/>
          <a:p>
            <a:endParaRPr lang="en-US"/>
          </a:p>
        </p:txBody>
      </p:sp>
      <p:sp>
        <p:nvSpPr>
          <p:cNvPr id="9" name="Text 7"/>
          <p:cNvSpPr/>
          <p:nvPr/>
        </p:nvSpPr>
        <p:spPr>
          <a:xfrm>
            <a:off x="1280160" y="3017520"/>
            <a:ext cx="10058400" cy="6400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Composition of attendance by GEDSI category; survey feedback tracking input and understanding; accessibility provisions delivered against those planned.</a:t>
            </a:r>
            <a:endParaRPr lang="en-US" sz="1350"/>
          </a:p>
        </p:txBody>
      </p:sp>
      <p:sp>
        <p:nvSpPr>
          <p:cNvPr id="10" name="Shape 8"/>
          <p:cNvSpPr/>
          <p:nvPr/>
        </p:nvSpPr>
        <p:spPr>
          <a:xfrm>
            <a:off x="685800" y="3794760"/>
            <a:ext cx="100584" cy="100584"/>
          </a:xfrm>
          <a:prstGeom prst="ellipse">
            <a:avLst/>
          </a:prstGeom>
          <a:solidFill>
            <a:srgbClr val="C91F2C"/>
          </a:solidFill>
          <a:ln/>
        </p:spPr>
        <p:txBody>
          <a:bodyPr/>
          <a:lstStyle/>
          <a:p>
            <a:endParaRPr lang="en-US"/>
          </a:p>
        </p:txBody>
      </p:sp>
      <p:sp>
        <p:nvSpPr>
          <p:cNvPr id="11" name="Text 9"/>
          <p:cNvSpPr/>
          <p:nvPr/>
        </p:nvSpPr>
        <p:spPr>
          <a:xfrm>
            <a:off x="960120" y="3657600"/>
            <a:ext cx="10332720" cy="457200"/>
          </a:xfrm>
          <a:prstGeom prst="rect">
            <a:avLst/>
          </a:prstGeom>
          <a:noFill/>
          <a:ln/>
        </p:spPr>
        <p:txBody>
          <a:bodyPr wrap="square" rtlCol="0" anchor="t"/>
          <a:lstStyle/>
          <a:p>
            <a:pPr marL="0" indent="0">
              <a:lnSpc>
                <a:spcPct val="118000"/>
              </a:lnSpc>
              <a:buNone/>
            </a:pPr>
            <a:r>
              <a:rPr lang="en-US" sz="1500" b="1">
                <a:solidFill>
                  <a:srgbClr val="0B1F3A"/>
                </a:solidFill>
                <a:latin typeface="Arial" pitchFamily="34" charset="0"/>
                <a:ea typeface="Arial" pitchFamily="34" charset="-122"/>
                <a:cs typeface="Arial" pitchFamily="34" charset="-120"/>
              </a:rPr>
              <a:t>Outcome indicators:</a:t>
            </a:r>
            <a:endParaRPr lang="en-US" sz="1500"/>
          </a:p>
        </p:txBody>
      </p:sp>
      <p:sp>
        <p:nvSpPr>
          <p:cNvPr id="12" name="Shape 10"/>
          <p:cNvSpPr/>
          <p:nvPr/>
        </p:nvSpPr>
        <p:spPr>
          <a:xfrm>
            <a:off x="1005840" y="4251960"/>
            <a:ext cx="100584" cy="100584"/>
          </a:xfrm>
          <a:prstGeom prst="ellipse">
            <a:avLst/>
          </a:prstGeom>
          <a:solidFill>
            <a:srgbClr val="C91F2C"/>
          </a:solidFill>
          <a:ln/>
        </p:spPr>
        <p:txBody>
          <a:bodyPr/>
          <a:lstStyle/>
          <a:p>
            <a:endParaRPr lang="en-US"/>
          </a:p>
        </p:txBody>
      </p:sp>
      <p:sp>
        <p:nvSpPr>
          <p:cNvPr id="13" name="Text 11"/>
          <p:cNvSpPr/>
          <p:nvPr/>
        </p:nvSpPr>
        <p:spPr>
          <a:xfrm>
            <a:off x="1280160" y="4114800"/>
            <a:ext cx="10058400" cy="640080"/>
          </a:xfrm>
          <a:prstGeom prst="rect">
            <a:avLst/>
          </a:prstGeom>
          <a:noFill/>
          <a:ln/>
        </p:spPr>
        <p:txBody>
          <a:bodyPr wrap="square" rtlCol="0" anchor="t"/>
          <a:lstStyle/>
          <a:p>
            <a:pPr marL="0" indent="0">
              <a:lnSpc>
                <a:spcPct val="118000"/>
              </a:lnSpc>
              <a:buNone/>
            </a:pPr>
            <a:r>
              <a:rPr lang="en-US" sz="1350">
                <a:solidFill>
                  <a:srgbClr val="0B1F3A"/>
                </a:solidFill>
                <a:latin typeface="Arial" pitchFamily="34" charset="0"/>
                <a:ea typeface="Arial" pitchFamily="34" charset="-122"/>
                <a:cs typeface="Arial" pitchFamily="34" charset="-120"/>
              </a:rPr>
              <a:t>Proportion of documented GEDSI-tagged concerns reflected in a final decision (the ‘voice-to-influence ratio’); time elapsed between input received and feedback communicated.</a:t>
            </a:r>
            <a:endParaRPr lang="en-US" sz="1350"/>
          </a:p>
        </p:txBody>
      </p:sp>
      <p:sp>
        <p:nvSpPr>
          <p:cNvPr id="14" name="Text 12"/>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7 · M&amp;E Indicators</a:t>
            </a:r>
            <a:endParaRPr lang="en-US" sz="900"/>
          </a:p>
        </p:txBody>
      </p:sp>
      <p:sp>
        <p:nvSpPr>
          <p:cNvPr id="15" name="Text 13"/>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1317320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26">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640080" y="457200"/>
            <a:ext cx="640080" cy="640080"/>
          </a:xfrm>
          <a:prstGeom prst="ellipse">
            <a:avLst/>
          </a:prstGeom>
          <a:solidFill>
            <a:srgbClr val="C91F2C"/>
          </a:solidFill>
          <a:ln/>
        </p:spPr>
        <p:txBody>
          <a:bodyPr/>
          <a:lstStyle/>
          <a:p>
            <a:endParaRPr lang="en-US"/>
          </a:p>
        </p:txBody>
      </p:sp>
      <p:sp>
        <p:nvSpPr>
          <p:cNvPr id="3" name="Text 1"/>
          <p:cNvSpPr/>
          <p:nvPr/>
        </p:nvSpPr>
        <p:spPr>
          <a:xfrm>
            <a:off x="640080" y="457200"/>
            <a:ext cx="640080" cy="640080"/>
          </a:xfrm>
          <a:prstGeom prst="rect">
            <a:avLst/>
          </a:prstGeom>
          <a:noFill/>
          <a:ln/>
        </p:spPr>
        <p:txBody>
          <a:bodyPr wrap="square" rtlCol="0" anchor="ctr"/>
          <a:lstStyle/>
          <a:p>
            <a:pPr marL="0" indent="0" algn="ctr">
              <a:buNone/>
            </a:pPr>
            <a:r>
              <a:rPr lang="en-US" sz="2600" b="1">
                <a:solidFill>
                  <a:srgbClr val="FFFFFF"/>
                </a:solidFill>
                <a:latin typeface="Arial Black" pitchFamily="34" charset="0"/>
                <a:ea typeface="Arial Black" pitchFamily="34" charset="-122"/>
                <a:cs typeface="Arial Black" pitchFamily="34" charset="-120"/>
              </a:rPr>
              <a:t>8</a:t>
            </a:r>
            <a:endParaRPr lang="en-US" sz="2600"/>
          </a:p>
        </p:txBody>
      </p:sp>
      <p:sp>
        <p:nvSpPr>
          <p:cNvPr id="5" name="Text 3"/>
          <p:cNvSpPr/>
          <p:nvPr/>
        </p:nvSpPr>
        <p:spPr>
          <a:xfrm>
            <a:off x="1310640" y="365760"/>
            <a:ext cx="10881360" cy="822960"/>
          </a:xfrm>
          <a:prstGeom prst="rect">
            <a:avLst/>
          </a:prstGeom>
          <a:noFill/>
          <a:ln/>
        </p:spPr>
        <p:txBody>
          <a:bodyPr wrap="square" rtlCol="0" anchor="ctr"/>
          <a:lstStyle/>
          <a:p>
            <a:pPr marL="0" indent="0">
              <a:buNone/>
            </a:pPr>
            <a:r>
              <a:rPr lang="en-US" sz="2800" b="1">
                <a:solidFill>
                  <a:srgbClr val="FFFFFF"/>
                </a:solidFill>
                <a:latin typeface="Arial Black" pitchFamily="34" charset="0"/>
                <a:ea typeface="Arial Black" pitchFamily="34" charset="-122"/>
                <a:cs typeface="Arial Black" pitchFamily="34" charset="-120"/>
              </a:rPr>
              <a:t>Institutional Roles and Responsibilities</a:t>
            </a:r>
            <a:endParaRPr lang="en-US" sz="2800"/>
          </a:p>
        </p:txBody>
      </p:sp>
      <p:sp>
        <p:nvSpPr>
          <p:cNvPr id="6" name="Text 4"/>
          <p:cNvSpPr/>
          <p:nvPr/>
        </p:nvSpPr>
        <p:spPr>
          <a:xfrm>
            <a:off x="887627" y="1191684"/>
            <a:ext cx="10424160" cy="1535342"/>
          </a:xfrm>
          <a:prstGeom prst="rect">
            <a:avLst/>
          </a:prstGeom>
          <a:noFill/>
          <a:ln/>
        </p:spPr>
        <p:txBody>
          <a:bodyPr wrap="square" rtlCol="0" anchor="ctr"/>
          <a:lstStyle/>
          <a:p>
            <a:pPr marL="285750" indent="-285750">
              <a:lnSpc>
                <a:spcPct val="130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Meaningful engagement cannot depend solely on individual officials' commitment </a:t>
            </a:r>
          </a:p>
          <a:p>
            <a:pPr marL="285750" indent="-285750">
              <a:lnSpc>
                <a:spcPct val="130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It must be embedded in the institutional arrangements through which the CCA is implemented. </a:t>
            </a:r>
          </a:p>
          <a:p>
            <a:pPr marL="285750" indent="-285750">
              <a:lnSpc>
                <a:spcPct val="130000"/>
              </a:lnSpc>
              <a:buFont typeface="Arial" panose="020B0604020202020204" pitchFamily="34" charset="0"/>
              <a:buChar char="•"/>
            </a:pPr>
            <a:r>
              <a:rPr lang="en-US" sz="1600">
                <a:solidFill>
                  <a:srgbClr val="D6E0EA"/>
                </a:solidFill>
                <a:latin typeface="Arial" pitchFamily="34" charset="0"/>
                <a:ea typeface="Arial" pitchFamily="34" charset="-122"/>
                <a:cs typeface="Arial" pitchFamily="34" charset="-120"/>
              </a:rPr>
              <a:t>Roles are shared but not interchangeable.</a:t>
            </a:r>
            <a:endParaRPr lang="en-US" sz="1600"/>
          </a:p>
        </p:txBody>
      </p:sp>
      <p:sp>
        <p:nvSpPr>
          <p:cNvPr id="7" name="Text 5"/>
          <p:cNvSpPr/>
          <p:nvPr/>
        </p:nvSpPr>
        <p:spPr>
          <a:xfrm>
            <a:off x="822960" y="3429000"/>
            <a:ext cx="3291840" cy="914400"/>
          </a:xfrm>
          <a:prstGeom prst="rect">
            <a:avLst/>
          </a:prstGeom>
          <a:noFill/>
          <a:ln/>
        </p:spPr>
        <p:txBody>
          <a:bodyPr wrap="square" rtlCol="0" anchor="t"/>
          <a:lstStyle/>
          <a:p>
            <a:pPr marL="0" indent="0">
              <a:buNone/>
            </a:pPr>
            <a:r>
              <a:rPr lang="en-US" sz="1450" b="1">
                <a:solidFill>
                  <a:srgbClr val="C91F2C"/>
                </a:solidFill>
                <a:latin typeface="Arial Black" pitchFamily="34" charset="0"/>
                <a:ea typeface="Arial Black" pitchFamily="34" charset="-122"/>
                <a:cs typeface="Arial Black" pitchFamily="34" charset="-120"/>
              </a:rPr>
              <a:t>Municipalities</a:t>
            </a:r>
            <a:endParaRPr lang="en-US" sz="1450"/>
          </a:p>
        </p:txBody>
      </p:sp>
      <p:sp>
        <p:nvSpPr>
          <p:cNvPr id="8" name="Text 6"/>
          <p:cNvSpPr/>
          <p:nvPr/>
        </p:nvSpPr>
        <p:spPr>
          <a:xfrm>
            <a:off x="4206240" y="3429000"/>
            <a:ext cx="7040880" cy="914400"/>
          </a:xfrm>
          <a:prstGeom prst="rect">
            <a:avLst/>
          </a:prstGeom>
          <a:noFill/>
          <a:ln/>
        </p:spPr>
        <p:txBody>
          <a:bodyPr wrap="square" rtlCol="0" anchor="t"/>
          <a:lstStyle/>
          <a:p>
            <a:pPr marL="0" indent="0">
              <a:lnSpc>
                <a:spcPct val="122000"/>
              </a:lnSpc>
              <a:buNone/>
            </a:pPr>
            <a:r>
              <a:rPr lang="en-US" sz="1300">
                <a:solidFill>
                  <a:srgbClr val="D6E0EA"/>
                </a:solidFill>
                <a:latin typeface="Arial" pitchFamily="34" charset="0"/>
                <a:ea typeface="Arial" pitchFamily="34" charset="-122"/>
                <a:cs typeface="Arial" pitchFamily="34" charset="-120"/>
              </a:rPr>
              <a:t>Mayors hold ultimate accountability under ss.17 - 19. A named GEDSI &amp; Engagement Focal official maintains the register and compiles the voice-to-influence report.</a:t>
            </a:r>
            <a:endParaRPr lang="en-US" sz="1300"/>
          </a:p>
        </p:txBody>
      </p:sp>
      <p:sp>
        <p:nvSpPr>
          <p:cNvPr id="9" name="Text 7"/>
          <p:cNvSpPr/>
          <p:nvPr/>
        </p:nvSpPr>
        <p:spPr>
          <a:xfrm>
            <a:off x="822960" y="4480560"/>
            <a:ext cx="3291840" cy="914400"/>
          </a:xfrm>
          <a:prstGeom prst="rect">
            <a:avLst/>
          </a:prstGeom>
          <a:noFill/>
          <a:ln/>
        </p:spPr>
        <p:txBody>
          <a:bodyPr wrap="square" rtlCol="0" anchor="t"/>
          <a:lstStyle/>
          <a:p>
            <a:pPr marL="0" indent="0">
              <a:buNone/>
            </a:pPr>
            <a:r>
              <a:rPr lang="en-US" sz="1450" b="1">
                <a:solidFill>
                  <a:srgbClr val="C91F2C"/>
                </a:solidFill>
                <a:latin typeface="Arial Black" pitchFamily="34" charset="0"/>
                <a:ea typeface="Arial Black" pitchFamily="34" charset="-122"/>
                <a:cs typeface="Arial Black" pitchFamily="34" charset="-120"/>
              </a:rPr>
              <a:t>Provinces</a:t>
            </a:r>
            <a:endParaRPr lang="en-US" sz="1450"/>
          </a:p>
        </p:txBody>
      </p:sp>
      <p:sp>
        <p:nvSpPr>
          <p:cNvPr id="10" name="Text 8"/>
          <p:cNvSpPr/>
          <p:nvPr/>
        </p:nvSpPr>
        <p:spPr>
          <a:xfrm>
            <a:off x="4206240" y="4480560"/>
            <a:ext cx="7040880" cy="914400"/>
          </a:xfrm>
          <a:prstGeom prst="rect">
            <a:avLst/>
          </a:prstGeom>
          <a:noFill/>
          <a:ln/>
        </p:spPr>
        <p:txBody>
          <a:bodyPr wrap="square" rtlCol="0" anchor="t"/>
          <a:lstStyle/>
          <a:p>
            <a:pPr marL="0" indent="0">
              <a:lnSpc>
                <a:spcPct val="122000"/>
              </a:lnSpc>
              <a:buNone/>
            </a:pPr>
            <a:r>
              <a:rPr lang="en-US" sz="1300">
                <a:solidFill>
                  <a:srgbClr val="D6E0EA"/>
                </a:solidFill>
                <a:latin typeface="Arial" pitchFamily="34" charset="0"/>
                <a:ea typeface="Arial" pitchFamily="34" charset="-122"/>
                <a:cs typeface="Arial" pitchFamily="34" charset="-120"/>
              </a:rPr>
              <a:t>MECs and the Provincial Forum secretariat hold equivalent responsibility, plus a quality-assurance role - flagging municipalities where indicators stagnate or decline.</a:t>
            </a:r>
            <a:endParaRPr lang="en-US" sz="1300"/>
          </a:p>
        </p:txBody>
      </p:sp>
      <p:sp>
        <p:nvSpPr>
          <p:cNvPr id="11" name="Text 9"/>
          <p:cNvSpPr/>
          <p:nvPr/>
        </p:nvSpPr>
        <p:spPr>
          <a:xfrm>
            <a:off x="822960" y="5532120"/>
            <a:ext cx="3291840" cy="914400"/>
          </a:xfrm>
          <a:prstGeom prst="rect">
            <a:avLst/>
          </a:prstGeom>
          <a:noFill/>
          <a:ln/>
        </p:spPr>
        <p:txBody>
          <a:bodyPr wrap="square" rtlCol="0" anchor="t"/>
          <a:lstStyle/>
          <a:p>
            <a:pPr marL="0" indent="0">
              <a:buNone/>
            </a:pPr>
            <a:r>
              <a:rPr lang="en-US" sz="1450" b="1">
                <a:solidFill>
                  <a:srgbClr val="C91F2C"/>
                </a:solidFill>
                <a:latin typeface="Arial Black" pitchFamily="34" charset="0"/>
                <a:ea typeface="Arial Black" pitchFamily="34" charset="-122"/>
                <a:cs typeface="Arial Black" pitchFamily="34" charset="-120"/>
              </a:rPr>
              <a:t>SALGA, Districts &amp; Traditional Councils</a:t>
            </a:r>
            <a:endParaRPr lang="en-US" sz="1450"/>
          </a:p>
        </p:txBody>
      </p:sp>
      <p:sp>
        <p:nvSpPr>
          <p:cNvPr id="12" name="Text 10"/>
          <p:cNvSpPr/>
          <p:nvPr/>
        </p:nvSpPr>
        <p:spPr>
          <a:xfrm>
            <a:off x="4206240" y="5532120"/>
            <a:ext cx="7040880" cy="914400"/>
          </a:xfrm>
          <a:prstGeom prst="rect">
            <a:avLst/>
          </a:prstGeom>
          <a:noFill/>
          <a:ln/>
        </p:spPr>
        <p:txBody>
          <a:bodyPr wrap="square" rtlCol="0" anchor="t"/>
          <a:lstStyle/>
          <a:p>
            <a:pPr marL="0" indent="0">
              <a:lnSpc>
                <a:spcPct val="122000"/>
              </a:lnSpc>
              <a:buNone/>
            </a:pPr>
            <a:r>
              <a:rPr lang="en-US" sz="1300">
                <a:solidFill>
                  <a:srgbClr val="D6E0EA"/>
                </a:solidFill>
                <a:latin typeface="Arial" pitchFamily="34" charset="0"/>
                <a:ea typeface="Arial" pitchFamily="34" charset="-122"/>
                <a:cs typeface="Arial" pitchFamily="34" charset="-120"/>
              </a:rPr>
              <a:t>SALGA coordinates shared training and database standards; districts support under-resourced municipalities; traditional councils engage via the dual-channel protocol.</a:t>
            </a:r>
            <a:endParaRPr lang="en-US" sz="1300"/>
          </a:p>
        </p:txBody>
      </p:sp>
      <p:sp>
        <p:nvSpPr>
          <p:cNvPr id="13" name="Text 11"/>
          <p:cNvSpPr/>
          <p:nvPr/>
        </p:nvSpPr>
        <p:spPr>
          <a:xfrm>
            <a:off x="457200" y="6492240"/>
            <a:ext cx="7315200" cy="274320"/>
          </a:xfrm>
          <a:prstGeom prst="rect">
            <a:avLst/>
          </a:prstGeom>
          <a:noFill/>
          <a:ln/>
        </p:spPr>
        <p:txBody>
          <a:bodyPr wrap="square" rtlCol="0" anchor="ctr"/>
          <a:lstStyle/>
          <a:p>
            <a:pPr marL="0" indent="0">
              <a:buNone/>
            </a:pPr>
            <a:r>
              <a:rPr lang="en-US" sz="900">
                <a:solidFill>
                  <a:srgbClr val="FFFFFF"/>
                </a:solidFill>
                <a:latin typeface="Arial" pitchFamily="34" charset="0"/>
                <a:ea typeface="Arial" pitchFamily="34" charset="-122"/>
                <a:cs typeface="Arial" pitchFamily="34" charset="-120"/>
              </a:rPr>
              <a:t>Section 8 · Roles and Capacity</a:t>
            </a:r>
            <a:endParaRPr lang="en-US" sz="900"/>
          </a:p>
        </p:txBody>
      </p:sp>
      <p:sp>
        <p:nvSpPr>
          <p:cNvPr id="14" name="Text 12"/>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FFFFFF"/>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4230589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685800" y="411480"/>
            <a:ext cx="10881360" cy="822960"/>
          </a:xfrm>
          <a:prstGeom prst="rect">
            <a:avLst/>
          </a:prstGeom>
          <a:noFill/>
          <a:ln/>
        </p:spPr>
        <p:txBody>
          <a:bodyPr wrap="square" rtlCol="0" anchor="ctr"/>
          <a:lstStyle/>
          <a:p>
            <a:pPr marL="0" indent="0">
              <a:buNone/>
            </a:pPr>
            <a:r>
              <a:rPr lang="en-US" sz="2700" b="1">
                <a:solidFill>
                  <a:srgbClr val="0B1F3A"/>
                </a:solidFill>
                <a:latin typeface="Arial Black" pitchFamily="34" charset="0"/>
                <a:ea typeface="Arial Black" pitchFamily="34" charset="-122"/>
                <a:cs typeface="Arial Black" pitchFamily="34" charset="-120"/>
              </a:rPr>
              <a:t>Conclusion</a:t>
            </a:r>
            <a:endParaRPr lang="en-US" sz="2700"/>
          </a:p>
        </p:txBody>
      </p:sp>
      <p:sp>
        <p:nvSpPr>
          <p:cNvPr id="4" name="Shape 2"/>
          <p:cNvSpPr/>
          <p:nvPr/>
        </p:nvSpPr>
        <p:spPr>
          <a:xfrm>
            <a:off x="685800" y="1828800"/>
            <a:ext cx="100584" cy="100584"/>
          </a:xfrm>
          <a:prstGeom prst="ellipse">
            <a:avLst/>
          </a:prstGeom>
          <a:solidFill>
            <a:srgbClr val="C91F2C"/>
          </a:solidFill>
          <a:ln/>
        </p:spPr>
        <p:txBody>
          <a:bodyPr/>
          <a:lstStyle/>
          <a:p>
            <a:endParaRPr lang="en-US"/>
          </a:p>
        </p:txBody>
      </p:sp>
      <p:sp>
        <p:nvSpPr>
          <p:cNvPr id="5" name="Text 3"/>
          <p:cNvSpPr/>
          <p:nvPr/>
        </p:nvSpPr>
        <p:spPr>
          <a:xfrm>
            <a:off x="960120" y="1691640"/>
            <a:ext cx="10332720" cy="1005840"/>
          </a:xfrm>
          <a:prstGeom prst="rect">
            <a:avLst/>
          </a:prstGeom>
          <a:noFill/>
          <a:ln/>
        </p:spPr>
        <p:txBody>
          <a:bodyPr wrap="square" rtlCol="0" anchor="t"/>
          <a:lstStyle/>
          <a:p>
            <a:pPr marL="0" indent="0">
              <a:lnSpc>
                <a:spcPct val="118000"/>
              </a:lnSpc>
              <a:buNone/>
            </a:pPr>
            <a:r>
              <a:rPr lang="en-US" sz="1500" b="1">
                <a:solidFill>
                  <a:srgbClr val="0B1F3A"/>
                </a:solidFill>
                <a:latin typeface="Arial" pitchFamily="34" charset="0"/>
                <a:ea typeface="Arial" pitchFamily="34" charset="-122"/>
                <a:cs typeface="Arial" pitchFamily="34" charset="-120"/>
              </a:rPr>
              <a:t>At its core SE rests on a simple proposition: representation is not participation, and participation is not influence. A well attended meeting demonstrates reach not, on its own, meaningful engagement.</a:t>
            </a:r>
            <a:endParaRPr lang="en-US" sz="1500"/>
          </a:p>
        </p:txBody>
      </p:sp>
      <p:sp>
        <p:nvSpPr>
          <p:cNvPr id="6" name="Shape 4"/>
          <p:cNvSpPr/>
          <p:nvPr/>
        </p:nvSpPr>
        <p:spPr>
          <a:xfrm>
            <a:off x="685800" y="2834640"/>
            <a:ext cx="100584" cy="100584"/>
          </a:xfrm>
          <a:prstGeom prst="ellipse">
            <a:avLst/>
          </a:prstGeom>
          <a:solidFill>
            <a:srgbClr val="C91F2C"/>
          </a:solidFill>
          <a:ln/>
        </p:spPr>
        <p:txBody>
          <a:bodyPr/>
          <a:lstStyle/>
          <a:p>
            <a:endParaRPr lang="en-US"/>
          </a:p>
        </p:txBody>
      </p:sp>
      <p:sp>
        <p:nvSpPr>
          <p:cNvPr id="7" name="Text 5"/>
          <p:cNvSpPr/>
          <p:nvPr/>
        </p:nvSpPr>
        <p:spPr>
          <a:xfrm>
            <a:off x="960120" y="2697480"/>
            <a:ext cx="10332720" cy="118872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GEDSI is designed in from the start: identifying who may be missing as carefully as who is present; recognising indigenous and local knowledge alongside scientific knowledge; providing accessible routes into engagement; and creating a clear decision trail from stakeholder voice to institutional action.</a:t>
            </a:r>
            <a:endParaRPr lang="en-US" sz="1500"/>
          </a:p>
        </p:txBody>
      </p:sp>
      <p:sp>
        <p:nvSpPr>
          <p:cNvPr id="8" name="Shape 6"/>
          <p:cNvSpPr/>
          <p:nvPr/>
        </p:nvSpPr>
        <p:spPr>
          <a:xfrm>
            <a:off x="685800" y="4023360"/>
            <a:ext cx="100584" cy="100584"/>
          </a:xfrm>
          <a:prstGeom prst="ellipse">
            <a:avLst/>
          </a:prstGeom>
          <a:solidFill>
            <a:srgbClr val="C91F2C"/>
          </a:solidFill>
          <a:ln/>
        </p:spPr>
        <p:txBody>
          <a:bodyPr/>
          <a:lstStyle/>
          <a:p>
            <a:endParaRPr lang="en-US"/>
          </a:p>
        </p:txBody>
      </p:sp>
      <p:sp>
        <p:nvSpPr>
          <p:cNvPr id="9" name="Text 7"/>
          <p:cNvSpPr/>
          <p:nvPr/>
        </p:nvSpPr>
        <p:spPr>
          <a:xfrm>
            <a:off x="960120" y="3886200"/>
            <a:ext cx="10332720" cy="914400"/>
          </a:xfrm>
          <a:prstGeom prst="rect">
            <a:avLst/>
          </a:prstGeom>
          <a:noFill/>
          <a:ln/>
        </p:spPr>
        <p:txBody>
          <a:bodyPr wrap="square" rtlCol="0" anchor="t"/>
          <a:lstStyle/>
          <a:p>
            <a:pPr marL="0" indent="0">
              <a:lnSpc>
                <a:spcPct val="118000"/>
              </a:lnSpc>
              <a:buNone/>
            </a:pPr>
            <a:r>
              <a:rPr lang="en-US" sz="1500">
                <a:solidFill>
                  <a:srgbClr val="0B1F3A"/>
                </a:solidFill>
                <a:latin typeface="Arial" pitchFamily="34" charset="0"/>
                <a:ea typeface="Arial" pitchFamily="34" charset="-122"/>
                <a:cs typeface="Arial" pitchFamily="34" charset="-120"/>
              </a:rPr>
              <a:t>Not every contribution will change a decision — what matters is that contributions are heard, accounted for, and where they cannot be incorporated, there is transparency about why.</a:t>
            </a:r>
            <a:endParaRPr lang="en-US" sz="1500"/>
          </a:p>
        </p:txBody>
      </p:sp>
      <p:sp>
        <p:nvSpPr>
          <p:cNvPr id="10" name="Text 8"/>
          <p:cNvSpPr/>
          <p:nvPr/>
        </p:nvSpPr>
        <p:spPr>
          <a:xfrm>
            <a:off x="457200" y="6492240"/>
            <a:ext cx="7315200" cy="274320"/>
          </a:xfrm>
          <a:prstGeom prst="rect">
            <a:avLst/>
          </a:prstGeom>
          <a:noFill/>
          <a:ln/>
        </p:spPr>
        <p:txBody>
          <a:bodyPr wrap="square" rtlCol="0" anchor="ctr"/>
          <a:lstStyle/>
          <a:p>
            <a:pPr marL="0" indent="0">
              <a:buNone/>
            </a:pPr>
            <a:r>
              <a:rPr lang="en-US" sz="900">
                <a:solidFill>
                  <a:srgbClr val="6B7280"/>
                </a:solidFill>
                <a:latin typeface="Arial" pitchFamily="34" charset="0"/>
                <a:ea typeface="Arial" pitchFamily="34" charset="-122"/>
                <a:cs typeface="Arial" pitchFamily="34" charset="-120"/>
              </a:rPr>
              <a:t>Section 8 · Conclusion</a:t>
            </a:r>
            <a:endParaRPr lang="en-US" sz="900"/>
          </a:p>
        </p:txBody>
      </p:sp>
      <p:sp>
        <p:nvSpPr>
          <p:cNvPr id="11" name="Text 9"/>
          <p:cNvSpPr/>
          <p:nvPr/>
        </p:nvSpPr>
        <p:spPr>
          <a:xfrm>
            <a:off x="7434072" y="6492240"/>
            <a:ext cx="4297680" cy="274320"/>
          </a:xfrm>
          <a:prstGeom prst="rect">
            <a:avLst/>
          </a:prstGeom>
          <a:noFill/>
          <a:ln/>
        </p:spPr>
        <p:txBody>
          <a:bodyPr wrap="square" rtlCol="0" anchor="ctr"/>
          <a:lstStyle/>
          <a:p>
            <a:pPr marL="0" indent="0" algn="r">
              <a:buNone/>
            </a:pPr>
            <a:r>
              <a:rPr lang="en-US" sz="900">
                <a:solidFill>
                  <a:srgbClr val="6B7280"/>
                </a:solidFill>
                <a:latin typeface="Arial" pitchFamily="34" charset="0"/>
                <a:ea typeface="Arial" pitchFamily="34" charset="-122"/>
                <a:cs typeface="Arial" pitchFamily="34" charset="-120"/>
              </a:rPr>
              <a:t>Stakeholder Engagement Guideline · CCA 22 of 2024</a:t>
            </a:r>
            <a:endParaRPr lang="en-US" sz="900"/>
          </a:p>
        </p:txBody>
      </p:sp>
    </p:spTree>
    <p:extLst>
      <p:ext uri="{BB962C8B-B14F-4D97-AF65-F5344CB8AC3E}">
        <p14:creationId xmlns:p14="http://schemas.microsoft.com/office/powerpoint/2010/main" val="21658085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44768"/>
            <a:ext cx="12191695" cy="201168"/>
          </a:xfrm>
          <a:prstGeom prst="rect">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85800" y="1143000"/>
            <a:ext cx="6405984" cy="1107996"/>
          </a:xfrm>
          <a:prstGeom prst="rect">
            <a:avLst/>
          </a:prstGeom>
          <a:noFill/>
        </p:spPr>
        <p:txBody>
          <a:bodyPr wrap="none">
            <a:spAutoFit/>
          </a:bodyPr>
          <a:lstStyle/>
          <a:p>
            <a:pPr>
              <a:defRPr sz="4200" b="1">
                <a:solidFill>
                  <a:srgbClr val="FFFFFF"/>
                </a:solidFill>
                <a:latin typeface="Aptos Display"/>
              </a:defRPr>
            </a:pPr>
            <a:r>
              <a:t>VOICE TO INFLUENCE</a:t>
            </a:r>
          </a:p>
          <a:p>
            <a:pPr>
              <a:defRPr sz="2400">
                <a:solidFill>
                  <a:srgbClr val="DCE6F2"/>
                </a:solidFill>
                <a:latin typeface="Aptos Display"/>
              </a:defRPr>
            </a:pPr>
            <a:r>
              <a:rPr>
                <a:solidFill>
                  <a:schemeClr val="bg2">
                    <a:lumMod val="10000"/>
                  </a:schemeClr>
                </a:solidFill>
              </a:rPr>
              <a:t>A Mock Municipal Climate Change Forum Exercise</a:t>
            </a:r>
          </a:p>
        </p:txBody>
      </p:sp>
      <p:sp>
        <p:nvSpPr>
          <p:cNvPr id="4" name="Rounded Rectangle 3"/>
          <p:cNvSpPr/>
          <p:nvPr/>
        </p:nvSpPr>
        <p:spPr>
          <a:xfrm>
            <a:off x="713232" y="3063240"/>
            <a:ext cx="5029200" cy="65836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D51F2B"/>
                </a:solidFill>
                <a:latin typeface="Aptos Display"/>
              </a:defRPr>
            </a:pPr>
            <a:r>
              <a:t>Representation ≠ Participation ≠ Influence</a:t>
            </a:r>
          </a:p>
        </p:txBody>
      </p:sp>
    </p:spTree>
    <p:extLst>
      <p:ext uri="{BB962C8B-B14F-4D97-AF65-F5344CB8AC3E}">
        <p14:creationId xmlns:p14="http://schemas.microsoft.com/office/powerpoint/2010/main" val="6470353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What are we testing?</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WHY THIS EXERCISE</a:t>
            </a:r>
          </a:p>
        </p:txBody>
      </p:sp>
      <p:sp>
        <p:nvSpPr>
          <p:cNvPr id="5" name="Rounded Rectangle 4"/>
          <p:cNvSpPr/>
          <p:nvPr/>
        </p:nvSpPr>
        <p:spPr>
          <a:xfrm>
            <a:off x="640080" y="1188720"/>
            <a:ext cx="3474720" cy="4480560"/>
          </a:xfrm>
          <a:prstGeom prst="roundRect">
            <a:avLst/>
          </a:prstGeom>
          <a:solidFill>
            <a:srgbClr val="F5F7FA"/>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804671" y="135331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1</a:t>
            </a:r>
          </a:p>
        </p:txBody>
      </p:sp>
      <p:sp>
        <p:nvSpPr>
          <p:cNvPr id="7" name="TextBox 6"/>
          <p:cNvSpPr txBox="1"/>
          <p:nvPr/>
        </p:nvSpPr>
        <p:spPr>
          <a:xfrm>
            <a:off x="1353312" y="1353312"/>
            <a:ext cx="2578607" cy="347472"/>
          </a:xfrm>
          <a:prstGeom prst="rect">
            <a:avLst/>
          </a:prstGeom>
          <a:noFill/>
        </p:spPr>
        <p:txBody>
          <a:bodyPr wrap="none">
            <a:spAutoFit/>
          </a:bodyPr>
          <a:lstStyle/>
          <a:p>
            <a:pPr>
              <a:defRPr sz="1600" b="1">
                <a:solidFill>
                  <a:srgbClr val="071F3D"/>
                </a:solidFill>
                <a:latin typeface="Aptos Display"/>
              </a:defRPr>
            </a:pPr>
            <a:r>
              <a:t>BE IN THE ROOM</a:t>
            </a:r>
          </a:p>
        </p:txBody>
      </p:sp>
      <p:sp>
        <p:nvSpPr>
          <p:cNvPr id="8" name="TextBox 7"/>
          <p:cNvSpPr txBox="1"/>
          <p:nvPr/>
        </p:nvSpPr>
        <p:spPr>
          <a:xfrm>
            <a:off x="868680" y="1847088"/>
            <a:ext cx="3017520" cy="3657600"/>
          </a:xfrm>
          <a:prstGeom prst="rect">
            <a:avLst/>
          </a:prstGeom>
          <a:noFill/>
        </p:spPr>
        <p:txBody>
          <a:bodyPr wrap="square">
            <a:spAutoFit/>
          </a:bodyPr>
          <a:lstStyle/>
          <a:p>
            <a:pPr>
              <a:defRPr sz="1300">
                <a:solidFill>
                  <a:srgbClr val="071F3D"/>
                </a:solidFill>
                <a:latin typeface="Aptos Display"/>
              </a:defRPr>
            </a:pPr>
            <a:r>
              <a:t>Does presence automatically mean that your priorities shape the outcome?</a:t>
            </a:r>
          </a:p>
        </p:txBody>
      </p:sp>
      <p:sp>
        <p:nvSpPr>
          <p:cNvPr id="9" name="Rounded Rectangle 8"/>
          <p:cNvSpPr/>
          <p:nvPr/>
        </p:nvSpPr>
        <p:spPr>
          <a:xfrm>
            <a:off x="4343400" y="1188720"/>
            <a:ext cx="3474720" cy="4480560"/>
          </a:xfrm>
          <a:prstGeom prst="roundRect">
            <a:avLst/>
          </a:prstGeom>
          <a:solidFill>
            <a:srgbClr val="FDECE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4507992" y="135331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2</a:t>
            </a:r>
          </a:p>
        </p:txBody>
      </p:sp>
      <p:sp>
        <p:nvSpPr>
          <p:cNvPr id="11" name="TextBox 10"/>
          <p:cNvSpPr txBox="1"/>
          <p:nvPr/>
        </p:nvSpPr>
        <p:spPr>
          <a:xfrm>
            <a:off x="5056632" y="1353312"/>
            <a:ext cx="2578607" cy="347472"/>
          </a:xfrm>
          <a:prstGeom prst="rect">
            <a:avLst/>
          </a:prstGeom>
          <a:noFill/>
        </p:spPr>
        <p:txBody>
          <a:bodyPr wrap="none">
            <a:spAutoFit/>
          </a:bodyPr>
          <a:lstStyle/>
          <a:p>
            <a:pPr>
              <a:defRPr sz="1600" b="1">
                <a:solidFill>
                  <a:srgbClr val="071F3D"/>
                </a:solidFill>
                <a:latin typeface="Aptos Display"/>
              </a:defRPr>
            </a:pPr>
            <a:r>
              <a:t>BE HEARD</a:t>
            </a:r>
          </a:p>
        </p:txBody>
      </p:sp>
      <p:sp>
        <p:nvSpPr>
          <p:cNvPr id="12" name="TextBox 11"/>
          <p:cNvSpPr txBox="1"/>
          <p:nvPr/>
        </p:nvSpPr>
        <p:spPr>
          <a:xfrm>
            <a:off x="4572000" y="1847088"/>
            <a:ext cx="3017520" cy="3657600"/>
          </a:xfrm>
          <a:prstGeom prst="rect">
            <a:avLst/>
          </a:prstGeom>
          <a:noFill/>
        </p:spPr>
        <p:txBody>
          <a:bodyPr wrap="square">
            <a:spAutoFit/>
          </a:bodyPr>
          <a:lstStyle/>
          <a:p>
            <a:pPr>
              <a:defRPr sz="1300">
                <a:solidFill>
                  <a:srgbClr val="071F3D"/>
                </a:solidFill>
                <a:latin typeface="Aptos Display"/>
              </a:defRPr>
            </a:pPr>
            <a:r>
              <a:t>Does having a chance to speak mean that your contribution carries equal weight?</a:t>
            </a:r>
          </a:p>
        </p:txBody>
      </p:sp>
      <p:sp>
        <p:nvSpPr>
          <p:cNvPr id="13" name="Rounded Rectangle 12"/>
          <p:cNvSpPr/>
          <p:nvPr/>
        </p:nvSpPr>
        <p:spPr>
          <a:xfrm>
            <a:off x="8046720" y="1188720"/>
            <a:ext cx="3474720" cy="4480560"/>
          </a:xfrm>
          <a:prstGeom prst="roundRect">
            <a:avLst/>
          </a:prstGeom>
          <a:solidFill>
            <a:srgbClr val="F5F7FA"/>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8211312" y="135331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3</a:t>
            </a:r>
          </a:p>
        </p:txBody>
      </p:sp>
      <p:sp>
        <p:nvSpPr>
          <p:cNvPr id="15" name="TextBox 14"/>
          <p:cNvSpPr txBox="1"/>
          <p:nvPr/>
        </p:nvSpPr>
        <p:spPr>
          <a:xfrm>
            <a:off x="8759952" y="1353312"/>
            <a:ext cx="2578608" cy="347472"/>
          </a:xfrm>
          <a:prstGeom prst="rect">
            <a:avLst/>
          </a:prstGeom>
          <a:noFill/>
        </p:spPr>
        <p:txBody>
          <a:bodyPr wrap="none">
            <a:spAutoFit/>
          </a:bodyPr>
          <a:lstStyle/>
          <a:p>
            <a:pPr>
              <a:defRPr sz="1600" b="1">
                <a:solidFill>
                  <a:srgbClr val="071F3D"/>
                </a:solidFill>
                <a:latin typeface="Aptos Display"/>
              </a:defRPr>
            </a:pPr>
            <a:r>
              <a:t>SHAPE THE DECISION</a:t>
            </a:r>
          </a:p>
        </p:txBody>
      </p:sp>
      <p:sp>
        <p:nvSpPr>
          <p:cNvPr id="16" name="TextBox 15"/>
          <p:cNvSpPr txBox="1"/>
          <p:nvPr/>
        </p:nvSpPr>
        <p:spPr>
          <a:xfrm>
            <a:off x="8275320" y="1847088"/>
            <a:ext cx="3017520" cy="492443"/>
          </a:xfrm>
          <a:prstGeom prst="rect">
            <a:avLst/>
          </a:prstGeom>
          <a:noFill/>
        </p:spPr>
        <p:txBody>
          <a:bodyPr wrap="square">
            <a:spAutoFit/>
          </a:bodyPr>
          <a:lstStyle/>
          <a:p>
            <a:pPr>
              <a:defRPr sz="1300">
                <a:solidFill>
                  <a:srgbClr val="071F3D"/>
                </a:solidFill>
                <a:latin typeface="Aptos Display"/>
              </a:defRPr>
            </a:pPr>
            <a:r>
              <a:t>Whose ideas actually make it onto the final decision sheet  and why?</a:t>
            </a:r>
          </a:p>
        </p:txBody>
      </p:sp>
      <p:sp>
        <p:nvSpPr>
          <p:cNvPr id="17" name="TextBox 16"/>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1754838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Set up your Mock Forum</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BEFORE WE BEGIN</a:t>
            </a:r>
          </a:p>
        </p:txBody>
      </p:sp>
      <p:sp>
        <p:nvSpPr>
          <p:cNvPr id="5" name="TextBox 4"/>
          <p:cNvSpPr txBox="1"/>
          <p:nvPr/>
        </p:nvSpPr>
        <p:spPr>
          <a:xfrm>
            <a:off x="822960" y="1325880"/>
            <a:ext cx="6583680" cy="2492990"/>
          </a:xfrm>
          <a:prstGeom prst="rect">
            <a:avLst/>
          </a:prstGeom>
          <a:noFill/>
        </p:spPr>
        <p:txBody>
          <a:bodyPr wrap="square">
            <a:spAutoFit/>
          </a:bodyPr>
          <a:lstStyle/>
          <a:p>
            <a:pPr>
              <a:spcAft>
                <a:spcPts val="1200"/>
              </a:spcAft>
              <a:defRPr sz="1800">
                <a:solidFill>
                  <a:srgbClr val="071F3D"/>
                </a:solidFill>
                <a:latin typeface="Aptos Display"/>
              </a:defRPr>
            </a:pPr>
            <a:r>
              <a:t>• Work in groups of 5</a:t>
            </a:r>
            <a:r>
              <a:rPr lang="en-US"/>
              <a:t> to </a:t>
            </a:r>
            <a:r>
              <a:t>6 people.</a:t>
            </a:r>
          </a:p>
          <a:p>
            <a:pPr>
              <a:spcAft>
                <a:spcPts val="1200"/>
              </a:spcAft>
              <a:defRPr sz="1800">
                <a:solidFill>
                  <a:srgbClr val="071F3D"/>
                </a:solidFill>
                <a:latin typeface="Aptos Display"/>
              </a:defRPr>
            </a:pPr>
            <a:r>
              <a:t>• Each participant receives one role card, face down. Read only your own card.</a:t>
            </a:r>
            <a:r>
              <a:rPr lang="en-US"/>
              <a:t> </a:t>
            </a:r>
            <a:r>
              <a:rPr lang="en-US">
                <a:solidFill>
                  <a:srgbClr val="FF0000"/>
                </a:solidFill>
              </a:rPr>
              <a:t>If you have an instruction in red on your card, do NOT disclose to anyone.</a:t>
            </a:r>
            <a:endParaRPr/>
          </a:p>
          <a:p>
            <a:pPr>
              <a:spcAft>
                <a:spcPts val="1200"/>
              </a:spcAft>
              <a:defRPr sz="1800">
                <a:solidFill>
                  <a:srgbClr val="071F3D"/>
                </a:solidFill>
                <a:latin typeface="Aptos Display"/>
              </a:defRPr>
            </a:pPr>
            <a:r>
              <a:t>• Each role comes with a different number of influence tokens.</a:t>
            </a:r>
          </a:p>
          <a:p>
            <a:pPr>
              <a:spcAft>
                <a:spcPts val="1200"/>
              </a:spcAft>
              <a:defRPr sz="1800">
                <a:solidFill>
                  <a:srgbClr val="071F3D"/>
                </a:solidFill>
                <a:latin typeface="Aptos Display"/>
              </a:defRPr>
            </a:pPr>
            <a:r>
              <a:t>• Choose one person </a:t>
            </a:r>
            <a:r>
              <a:rPr lang="en-US"/>
              <a:t>in your group </a:t>
            </a:r>
            <a:r>
              <a:t>to record every idea that successfully makes it into the group decision.</a:t>
            </a:r>
          </a:p>
        </p:txBody>
      </p:sp>
      <p:pic>
        <p:nvPicPr>
          <p:cNvPr id="6" name="Picture 5" descr="page-1.png"/>
          <p:cNvPicPr>
            <a:picLocks noChangeAspect="1"/>
          </p:cNvPicPr>
          <p:nvPr/>
        </p:nvPicPr>
        <p:blipFill>
          <a:blip r:embed="rId2"/>
          <a:stretch>
            <a:fillRect/>
          </a:stretch>
        </p:blipFill>
        <p:spPr>
          <a:xfrm>
            <a:off x="7909560" y="1234440"/>
            <a:ext cx="3429000" cy="4846467"/>
          </a:xfrm>
          <a:prstGeom prst="rect">
            <a:avLst/>
          </a:prstGeom>
        </p:spPr>
      </p:pic>
      <p:sp>
        <p:nvSpPr>
          <p:cNvPr id="7" name="TextBox 6"/>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16280499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The six roles</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KEEP PRIVATE NOTES PRIVATE</a:t>
            </a:r>
          </a:p>
        </p:txBody>
      </p:sp>
      <p:sp>
        <p:nvSpPr>
          <p:cNvPr id="5" name="Rounded Rectangle 4"/>
          <p:cNvSpPr/>
          <p:nvPr/>
        </p:nvSpPr>
        <p:spPr>
          <a:xfrm>
            <a:off x="685800" y="13258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85039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1</a:t>
            </a:r>
          </a:p>
        </p:txBody>
      </p:sp>
      <p:sp>
        <p:nvSpPr>
          <p:cNvPr id="7" name="TextBox 6"/>
          <p:cNvSpPr txBox="1"/>
          <p:nvPr/>
        </p:nvSpPr>
        <p:spPr>
          <a:xfrm>
            <a:off x="1399032" y="1490472"/>
            <a:ext cx="2441448" cy="347472"/>
          </a:xfrm>
          <a:prstGeom prst="rect">
            <a:avLst/>
          </a:prstGeom>
          <a:noFill/>
        </p:spPr>
        <p:txBody>
          <a:bodyPr wrap="none">
            <a:spAutoFit/>
          </a:bodyPr>
          <a:lstStyle/>
          <a:p>
            <a:pPr>
              <a:defRPr sz="1600" b="1">
                <a:solidFill>
                  <a:srgbClr val="071F3D"/>
                </a:solidFill>
                <a:latin typeface="Aptos Display"/>
              </a:defRPr>
            </a:pPr>
            <a:r>
              <a:t>Ward Councillor</a:t>
            </a:r>
          </a:p>
        </p:txBody>
      </p:sp>
      <p:sp>
        <p:nvSpPr>
          <p:cNvPr id="8" name="TextBox 7"/>
          <p:cNvSpPr txBox="1"/>
          <p:nvPr/>
        </p:nvSpPr>
        <p:spPr>
          <a:xfrm>
            <a:off x="914400" y="1984248"/>
            <a:ext cx="2880360" cy="777240"/>
          </a:xfrm>
          <a:prstGeom prst="rect">
            <a:avLst/>
          </a:prstGeom>
          <a:noFill/>
        </p:spPr>
        <p:txBody>
          <a:bodyPr wrap="square">
            <a:spAutoFit/>
          </a:bodyPr>
          <a:lstStyle/>
          <a:p>
            <a:pPr>
              <a:defRPr sz="1300">
                <a:solidFill>
                  <a:srgbClr val="071F3D"/>
                </a:solidFill>
                <a:latin typeface="Aptos Display"/>
              </a:defRPr>
            </a:pPr>
            <a:r>
              <a:t>5 influence tokens</a:t>
            </a:r>
          </a:p>
        </p:txBody>
      </p:sp>
      <p:sp>
        <p:nvSpPr>
          <p:cNvPr id="9" name="Rounded Rectangle 8"/>
          <p:cNvSpPr/>
          <p:nvPr/>
        </p:nvSpPr>
        <p:spPr>
          <a:xfrm>
            <a:off x="4480560" y="13258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464515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2</a:t>
            </a:r>
          </a:p>
        </p:txBody>
      </p:sp>
      <p:sp>
        <p:nvSpPr>
          <p:cNvPr id="11" name="TextBox 10"/>
          <p:cNvSpPr txBox="1"/>
          <p:nvPr/>
        </p:nvSpPr>
        <p:spPr>
          <a:xfrm>
            <a:off x="5193792" y="1490472"/>
            <a:ext cx="2441447" cy="347472"/>
          </a:xfrm>
          <a:prstGeom prst="rect">
            <a:avLst/>
          </a:prstGeom>
          <a:noFill/>
        </p:spPr>
        <p:txBody>
          <a:bodyPr wrap="none">
            <a:spAutoFit/>
          </a:bodyPr>
          <a:lstStyle/>
          <a:p>
            <a:pPr>
              <a:defRPr sz="1600" b="1">
                <a:solidFill>
                  <a:srgbClr val="071F3D"/>
                </a:solidFill>
                <a:latin typeface="Aptos Display"/>
              </a:defRPr>
            </a:pPr>
            <a:r>
              <a:t>Municipal Official</a:t>
            </a:r>
          </a:p>
        </p:txBody>
      </p:sp>
      <p:sp>
        <p:nvSpPr>
          <p:cNvPr id="12" name="TextBox 11"/>
          <p:cNvSpPr txBox="1"/>
          <p:nvPr/>
        </p:nvSpPr>
        <p:spPr>
          <a:xfrm>
            <a:off x="4709160" y="1984248"/>
            <a:ext cx="2880360" cy="777240"/>
          </a:xfrm>
          <a:prstGeom prst="rect">
            <a:avLst/>
          </a:prstGeom>
          <a:noFill/>
        </p:spPr>
        <p:txBody>
          <a:bodyPr wrap="square">
            <a:spAutoFit/>
          </a:bodyPr>
          <a:lstStyle/>
          <a:p>
            <a:pPr>
              <a:defRPr sz="1300">
                <a:solidFill>
                  <a:srgbClr val="071F3D"/>
                </a:solidFill>
                <a:latin typeface="Aptos Display"/>
              </a:defRPr>
            </a:pPr>
            <a:r>
              <a:t>4 influence tokens</a:t>
            </a:r>
          </a:p>
        </p:txBody>
      </p:sp>
      <p:sp>
        <p:nvSpPr>
          <p:cNvPr id="13" name="Rounded Rectangle 12"/>
          <p:cNvSpPr/>
          <p:nvPr/>
        </p:nvSpPr>
        <p:spPr>
          <a:xfrm>
            <a:off x="8275320" y="13258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843991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3</a:t>
            </a:r>
          </a:p>
        </p:txBody>
      </p:sp>
      <p:sp>
        <p:nvSpPr>
          <p:cNvPr id="15" name="TextBox 14"/>
          <p:cNvSpPr txBox="1"/>
          <p:nvPr/>
        </p:nvSpPr>
        <p:spPr>
          <a:xfrm>
            <a:off x="8988552" y="1490472"/>
            <a:ext cx="2441448" cy="347472"/>
          </a:xfrm>
          <a:prstGeom prst="rect">
            <a:avLst/>
          </a:prstGeom>
          <a:noFill/>
        </p:spPr>
        <p:txBody>
          <a:bodyPr wrap="none">
            <a:spAutoFit/>
          </a:bodyPr>
          <a:lstStyle/>
          <a:p>
            <a:pPr>
              <a:defRPr sz="1600" b="1">
                <a:solidFill>
                  <a:srgbClr val="071F3D"/>
                </a:solidFill>
                <a:latin typeface="Aptos Display"/>
              </a:defRPr>
            </a:pPr>
            <a:r>
              <a:t>Business Forum Rep</a:t>
            </a:r>
          </a:p>
        </p:txBody>
      </p:sp>
      <p:sp>
        <p:nvSpPr>
          <p:cNvPr id="16" name="TextBox 15"/>
          <p:cNvSpPr txBox="1"/>
          <p:nvPr/>
        </p:nvSpPr>
        <p:spPr>
          <a:xfrm>
            <a:off x="8503920" y="1984248"/>
            <a:ext cx="2880360" cy="777240"/>
          </a:xfrm>
          <a:prstGeom prst="rect">
            <a:avLst/>
          </a:prstGeom>
          <a:noFill/>
        </p:spPr>
        <p:txBody>
          <a:bodyPr wrap="square">
            <a:spAutoFit/>
          </a:bodyPr>
          <a:lstStyle/>
          <a:p>
            <a:pPr>
              <a:defRPr sz="1300">
                <a:solidFill>
                  <a:srgbClr val="071F3D"/>
                </a:solidFill>
                <a:latin typeface="Aptos Display"/>
              </a:defRPr>
            </a:pPr>
            <a:r>
              <a:t>3 influence tokens</a:t>
            </a:r>
          </a:p>
        </p:txBody>
      </p:sp>
      <p:sp>
        <p:nvSpPr>
          <p:cNvPr id="17" name="Rounded Rectangle 16"/>
          <p:cNvSpPr/>
          <p:nvPr/>
        </p:nvSpPr>
        <p:spPr>
          <a:xfrm>
            <a:off x="685800" y="33832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Oval 17"/>
          <p:cNvSpPr/>
          <p:nvPr/>
        </p:nvSpPr>
        <p:spPr>
          <a:xfrm>
            <a:off x="850392" y="35478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4</a:t>
            </a:r>
          </a:p>
        </p:txBody>
      </p:sp>
      <p:sp>
        <p:nvSpPr>
          <p:cNvPr id="19" name="TextBox 18"/>
          <p:cNvSpPr txBox="1"/>
          <p:nvPr/>
        </p:nvSpPr>
        <p:spPr>
          <a:xfrm>
            <a:off x="1399032" y="3547872"/>
            <a:ext cx="2441448" cy="347472"/>
          </a:xfrm>
          <a:prstGeom prst="rect">
            <a:avLst/>
          </a:prstGeom>
          <a:noFill/>
        </p:spPr>
        <p:txBody>
          <a:bodyPr wrap="none">
            <a:spAutoFit/>
          </a:bodyPr>
          <a:lstStyle/>
          <a:p>
            <a:pPr>
              <a:defRPr sz="1600" b="1">
                <a:solidFill>
                  <a:srgbClr val="071F3D"/>
                </a:solidFill>
                <a:latin typeface="Aptos Display"/>
              </a:defRPr>
            </a:pPr>
            <a:r>
              <a:t>NGO Rep</a:t>
            </a:r>
          </a:p>
        </p:txBody>
      </p:sp>
      <p:sp>
        <p:nvSpPr>
          <p:cNvPr id="20" name="TextBox 19"/>
          <p:cNvSpPr txBox="1"/>
          <p:nvPr/>
        </p:nvSpPr>
        <p:spPr>
          <a:xfrm>
            <a:off x="914400" y="4041648"/>
            <a:ext cx="2880360" cy="777240"/>
          </a:xfrm>
          <a:prstGeom prst="rect">
            <a:avLst/>
          </a:prstGeom>
          <a:noFill/>
        </p:spPr>
        <p:txBody>
          <a:bodyPr wrap="square">
            <a:spAutoFit/>
          </a:bodyPr>
          <a:lstStyle/>
          <a:p>
            <a:pPr>
              <a:defRPr sz="1300">
                <a:solidFill>
                  <a:srgbClr val="071F3D"/>
                </a:solidFill>
                <a:latin typeface="Aptos Display"/>
              </a:defRPr>
            </a:pPr>
            <a:r>
              <a:t>2 influence tokens</a:t>
            </a:r>
          </a:p>
        </p:txBody>
      </p:sp>
      <p:sp>
        <p:nvSpPr>
          <p:cNvPr id="21" name="Rounded Rectangle 20"/>
          <p:cNvSpPr/>
          <p:nvPr/>
        </p:nvSpPr>
        <p:spPr>
          <a:xfrm>
            <a:off x="4480560" y="33832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4645152" y="35478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5</a:t>
            </a:r>
          </a:p>
        </p:txBody>
      </p:sp>
      <p:sp>
        <p:nvSpPr>
          <p:cNvPr id="23" name="TextBox 22"/>
          <p:cNvSpPr txBox="1"/>
          <p:nvPr/>
        </p:nvSpPr>
        <p:spPr>
          <a:xfrm>
            <a:off x="5193792" y="3547872"/>
            <a:ext cx="2441447" cy="347472"/>
          </a:xfrm>
          <a:prstGeom prst="rect">
            <a:avLst/>
          </a:prstGeom>
          <a:noFill/>
        </p:spPr>
        <p:txBody>
          <a:bodyPr wrap="none">
            <a:spAutoFit/>
          </a:bodyPr>
          <a:lstStyle/>
          <a:p>
            <a:pPr>
              <a:defRPr sz="1600" b="1">
                <a:solidFill>
                  <a:srgbClr val="071F3D"/>
                </a:solidFill>
                <a:latin typeface="Aptos Display"/>
              </a:defRPr>
            </a:pPr>
            <a:r>
              <a:t>Resident: young woman</a:t>
            </a:r>
          </a:p>
        </p:txBody>
      </p:sp>
      <p:sp>
        <p:nvSpPr>
          <p:cNvPr id="24" name="TextBox 23"/>
          <p:cNvSpPr txBox="1"/>
          <p:nvPr/>
        </p:nvSpPr>
        <p:spPr>
          <a:xfrm>
            <a:off x="4709160" y="4041648"/>
            <a:ext cx="2880360" cy="777240"/>
          </a:xfrm>
          <a:prstGeom prst="rect">
            <a:avLst/>
          </a:prstGeom>
          <a:noFill/>
        </p:spPr>
        <p:txBody>
          <a:bodyPr wrap="square">
            <a:spAutoFit/>
          </a:bodyPr>
          <a:lstStyle/>
          <a:p>
            <a:pPr>
              <a:defRPr sz="1300">
                <a:solidFill>
                  <a:srgbClr val="071F3D"/>
                </a:solidFill>
                <a:latin typeface="Aptos Display"/>
              </a:defRPr>
            </a:pPr>
            <a:r>
              <a:t>1 influence token</a:t>
            </a:r>
          </a:p>
        </p:txBody>
      </p:sp>
      <p:sp>
        <p:nvSpPr>
          <p:cNvPr id="25" name="Rounded Rectangle 24"/>
          <p:cNvSpPr/>
          <p:nvPr/>
        </p:nvSpPr>
        <p:spPr>
          <a:xfrm>
            <a:off x="8275320" y="3383280"/>
            <a:ext cx="3337560" cy="160020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8439912" y="35478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6</a:t>
            </a:r>
          </a:p>
        </p:txBody>
      </p:sp>
      <p:sp>
        <p:nvSpPr>
          <p:cNvPr id="27" name="TextBox 26"/>
          <p:cNvSpPr txBox="1"/>
          <p:nvPr/>
        </p:nvSpPr>
        <p:spPr>
          <a:xfrm>
            <a:off x="8988552" y="3547872"/>
            <a:ext cx="2441448" cy="347472"/>
          </a:xfrm>
          <a:prstGeom prst="rect">
            <a:avLst/>
          </a:prstGeom>
          <a:noFill/>
        </p:spPr>
        <p:txBody>
          <a:bodyPr wrap="none">
            <a:spAutoFit/>
          </a:bodyPr>
          <a:lstStyle/>
          <a:p>
            <a:pPr>
              <a:defRPr sz="1600" b="1">
                <a:solidFill>
                  <a:srgbClr val="071F3D"/>
                </a:solidFill>
                <a:latin typeface="Aptos Display"/>
              </a:defRPr>
            </a:pPr>
            <a:r>
              <a:t>Resident: older man</a:t>
            </a:r>
          </a:p>
        </p:txBody>
      </p:sp>
      <p:sp>
        <p:nvSpPr>
          <p:cNvPr id="28" name="TextBox 27"/>
          <p:cNvSpPr txBox="1"/>
          <p:nvPr/>
        </p:nvSpPr>
        <p:spPr>
          <a:xfrm>
            <a:off x="8503920" y="4041648"/>
            <a:ext cx="2880360" cy="777240"/>
          </a:xfrm>
          <a:prstGeom prst="rect">
            <a:avLst/>
          </a:prstGeom>
          <a:noFill/>
        </p:spPr>
        <p:txBody>
          <a:bodyPr wrap="square">
            <a:spAutoFit/>
          </a:bodyPr>
          <a:lstStyle/>
          <a:p>
            <a:pPr>
              <a:defRPr sz="1300">
                <a:solidFill>
                  <a:srgbClr val="071F3D"/>
                </a:solidFill>
                <a:latin typeface="Aptos Display"/>
              </a:defRPr>
            </a:pPr>
            <a:r>
              <a:t>1 influence token</a:t>
            </a:r>
          </a:p>
        </p:txBody>
      </p:sp>
      <p:sp>
        <p:nvSpPr>
          <p:cNvPr id="29" name="TextBox 28"/>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3281198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60120"/>
            <a:ext cx="10332720" cy="548640"/>
          </a:xfrm>
          <a:prstGeom prst="rect">
            <a:avLst/>
          </a:prstGeom>
          <a:noFill/>
        </p:spPr>
        <p:txBody>
          <a:bodyPr wrap="none">
            <a:spAutoFit/>
          </a:bodyPr>
          <a:lstStyle/>
          <a:p>
            <a:pPr algn="ctr">
              <a:defRPr sz="2400" b="1">
                <a:solidFill>
                  <a:srgbClr val="D51F2B"/>
                </a:solidFill>
                <a:latin typeface="Aptos Display"/>
              </a:defRPr>
            </a:pPr>
            <a:r>
              <a:t>THE ONE RULE</a:t>
            </a:r>
          </a:p>
        </p:txBody>
      </p:sp>
      <p:sp>
        <p:nvSpPr>
          <p:cNvPr id="3" name="TextBox 2"/>
          <p:cNvSpPr txBox="1"/>
          <p:nvPr/>
        </p:nvSpPr>
        <p:spPr>
          <a:xfrm>
            <a:off x="1234440" y="1874519"/>
            <a:ext cx="9692640" cy="1369606"/>
          </a:xfrm>
          <a:prstGeom prst="rect">
            <a:avLst/>
          </a:prstGeom>
          <a:noFill/>
        </p:spPr>
        <p:txBody>
          <a:bodyPr wrap="square">
            <a:spAutoFit/>
          </a:bodyPr>
          <a:lstStyle/>
          <a:p>
            <a:pPr algn="ctr">
              <a:defRPr sz="3100" b="1">
                <a:solidFill>
                  <a:srgbClr val="FFFFFF"/>
                </a:solidFill>
                <a:latin typeface="Aptos Display"/>
              </a:defRPr>
            </a:pPr>
            <a:r>
              <a:t>If you want your idea written down as part of the decision, you must spend ONE token.</a:t>
            </a:r>
          </a:p>
          <a:p>
            <a:pPr algn="ctr">
              <a:defRPr sz="2100">
                <a:solidFill>
                  <a:srgbClr val="DCE6F2"/>
                </a:solidFill>
                <a:latin typeface="Aptos Display"/>
              </a:defRPr>
            </a:pPr>
            <a:r>
              <a:rPr>
                <a:solidFill>
                  <a:schemeClr val="bg2">
                    <a:lumMod val="10000"/>
                  </a:schemeClr>
                </a:solidFill>
              </a:rPr>
              <a:t>Once a token is spent, it is gone.</a:t>
            </a:r>
          </a:p>
        </p:txBody>
      </p:sp>
      <p:sp>
        <p:nvSpPr>
          <p:cNvPr id="4" name="Oval 3"/>
          <p:cNvSpPr/>
          <p:nvPr/>
        </p:nvSpPr>
        <p:spPr>
          <a:xfrm>
            <a:off x="3977639" y="4617720"/>
            <a:ext cx="566928" cy="566928"/>
          </a:xfrm>
          <a:prstGeom prst="ellipse">
            <a:avLst/>
          </a:prstGeom>
          <a:solidFill>
            <a:srgbClr val="D51F2B"/>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4846320" y="4617720"/>
            <a:ext cx="566928" cy="566928"/>
          </a:xfrm>
          <a:prstGeom prst="ellipse">
            <a:avLst/>
          </a:prstGeom>
          <a:solidFill>
            <a:srgbClr val="D51F2B"/>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5715000" y="4617720"/>
            <a:ext cx="566928" cy="566928"/>
          </a:xfrm>
          <a:prstGeom prst="ellipse">
            <a:avLst/>
          </a:prstGeom>
          <a:solidFill>
            <a:srgbClr val="D51F2B"/>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6583679" y="4617720"/>
            <a:ext cx="566928" cy="566928"/>
          </a:xfrm>
          <a:prstGeom prst="ellipse">
            <a:avLst/>
          </a:prstGeom>
          <a:solidFill>
            <a:srgbClr val="D51F2B"/>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7452359" y="4617720"/>
            <a:ext cx="566928" cy="566928"/>
          </a:xfrm>
          <a:prstGeom prst="ellipse">
            <a:avLst/>
          </a:prstGeom>
          <a:solidFill>
            <a:srgbClr val="D51F2B"/>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NO EXPLANATION YET • JUST PLAY THE RULE</a:t>
            </a:r>
          </a:p>
        </p:txBody>
      </p:sp>
    </p:spTree>
    <p:extLst>
      <p:ext uri="{BB962C8B-B14F-4D97-AF65-F5344CB8AC3E}">
        <p14:creationId xmlns:p14="http://schemas.microsoft.com/office/powerpoint/2010/main" val="12576771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5679825" cy="492443"/>
          </a:xfrm>
          <a:prstGeom prst="rect">
            <a:avLst/>
          </a:prstGeom>
          <a:noFill/>
        </p:spPr>
        <p:txBody>
          <a:bodyPr wrap="none" lIns="91440" tIns="45720" rIns="91440" bIns="45720" anchor="t">
            <a:spAutoFit/>
          </a:bodyPr>
          <a:lstStyle/>
          <a:p>
            <a:pPr>
              <a:defRPr sz="2600" b="1">
                <a:solidFill>
                  <a:srgbClr val="FFFFFF"/>
                </a:solidFill>
                <a:latin typeface="Aptos Display"/>
              </a:defRPr>
            </a:pPr>
            <a:r>
              <a:rPr lang="en-US"/>
              <a:t>The</a:t>
            </a:r>
            <a:r>
              <a:t> agenda item</a:t>
            </a:r>
            <a:r>
              <a:rPr lang="en-GB"/>
              <a:t>: Street Lights Upgrade</a:t>
            </a:r>
            <a:endParaRP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25 MINUTES</a:t>
            </a:r>
          </a:p>
        </p:txBody>
      </p:sp>
      <p:sp>
        <p:nvSpPr>
          <p:cNvPr id="5" name="Rounded Rectangle 4"/>
          <p:cNvSpPr/>
          <p:nvPr/>
        </p:nvSpPr>
        <p:spPr>
          <a:xfrm>
            <a:off x="640080" y="1188720"/>
            <a:ext cx="10927080" cy="443484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68680" y="1847088"/>
            <a:ext cx="10469880" cy="1815882"/>
          </a:xfrm>
          <a:prstGeom prst="rect">
            <a:avLst/>
          </a:prstGeom>
          <a:noFill/>
        </p:spPr>
        <p:txBody>
          <a:bodyPr wrap="square" lIns="91440" tIns="45720" rIns="91440" bIns="45720" anchor="t">
            <a:spAutoFit/>
          </a:bodyPr>
          <a:lstStyle/>
          <a:p>
            <a:pPr>
              <a:defRPr sz="1300">
                <a:solidFill>
                  <a:srgbClr val="071F3D"/>
                </a:solidFill>
                <a:latin typeface="Aptos Display"/>
              </a:defRPr>
            </a:pPr>
            <a:r>
              <a:rPr sz="1600" b="1"/>
              <a:t>The municipality has funding for the first phase of a </a:t>
            </a:r>
            <a:r>
              <a:rPr lang="en-GB" sz="1600" b="1"/>
              <a:t>streetlights</a:t>
            </a:r>
            <a:r>
              <a:rPr sz="1600" b="1"/>
              <a:t> upgrade. Only about 20% of </a:t>
            </a:r>
            <a:r>
              <a:rPr lang="en-US" sz="1600" b="1"/>
              <a:t>your municipality</a:t>
            </a:r>
            <a:r>
              <a:rPr sz="1600" b="1"/>
              <a:t> will receive new lights.</a:t>
            </a:r>
            <a:br>
              <a:rPr sz="1600" b="1"/>
            </a:br>
            <a:br>
              <a:rPr sz="1600" b="1"/>
            </a:br>
            <a:r>
              <a:rPr lang="en-US" sz="1600" b="1"/>
              <a:t>AS A GROUP, YOU ARE TO </a:t>
            </a:r>
            <a:r>
              <a:rPr sz="1600" b="1"/>
              <a:t>DECIDE:</a:t>
            </a:r>
            <a:endParaRPr lang="en-US"/>
          </a:p>
          <a:p>
            <a:pPr>
              <a:defRPr sz="1300">
                <a:solidFill>
                  <a:srgbClr val="071F3D"/>
                </a:solidFill>
                <a:latin typeface="Aptos Display"/>
              </a:defRPr>
            </a:pPr>
            <a:br>
              <a:rPr sz="1600" b="1"/>
            </a:br>
            <a:r>
              <a:rPr sz="1600" b="1"/>
              <a:t>Where should the new lights go first?</a:t>
            </a:r>
            <a:r>
              <a:rPr lang="en-US" sz="1600" b="1"/>
              <a:t> (E.G TAXI RANK AREA, RESIDENTIAL AREA IN NEED, TOWNSHIP..)</a:t>
            </a:r>
            <a:br>
              <a:rPr sz="1600" b="1"/>
            </a:br>
            <a:r>
              <a:rPr sz="1600" b="1"/>
              <a:t>Should any conditions be attached </a:t>
            </a:r>
            <a:r>
              <a:rPr lang="en-US" sz="1600" b="1"/>
              <a:t>- </a:t>
            </a:r>
            <a:r>
              <a:rPr sz="1600" b="1"/>
              <a:t>for example, asking residents where they think the lights are needed most?</a:t>
            </a:r>
            <a:endParaRPr/>
          </a:p>
        </p:txBody>
      </p:sp>
      <p:sp>
        <p:nvSpPr>
          <p:cNvPr id="9" name="TextBox 8"/>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26892021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Forum in session</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DISCUSS • SPEND • RECORD</a:t>
            </a:r>
          </a:p>
        </p:txBody>
      </p:sp>
      <p:sp>
        <p:nvSpPr>
          <p:cNvPr id="5" name="Rounded Rectangle 4"/>
          <p:cNvSpPr/>
          <p:nvPr/>
        </p:nvSpPr>
        <p:spPr>
          <a:xfrm>
            <a:off x="731520" y="1325880"/>
            <a:ext cx="3246120" cy="4297680"/>
          </a:xfrm>
          <a:prstGeom prst="roundRect">
            <a:avLst/>
          </a:prstGeom>
          <a:solidFill>
            <a:srgbClr val="F5F7FA"/>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89611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1</a:t>
            </a:r>
          </a:p>
        </p:txBody>
      </p:sp>
      <p:sp>
        <p:nvSpPr>
          <p:cNvPr id="7" name="TextBox 6"/>
          <p:cNvSpPr txBox="1"/>
          <p:nvPr/>
        </p:nvSpPr>
        <p:spPr>
          <a:xfrm>
            <a:off x="1444752" y="1490472"/>
            <a:ext cx="2350007" cy="347472"/>
          </a:xfrm>
          <a:prstGeom prst="rect">
            <a:avLst/>
          </a:prstGeom>
          <a:noFill/>
        </p:spPr>
        <p:txBody>
          <a:bodyPr wrap="none">
            <a:spAutoFit/>
          </a:bodyPr>
          <a:lstStyle/>
          <a:p>
            <a:pPr>
              <a:defRPr sz="1600" b="1">
                <a:solidFill>
                  <a:srgbClr val="071F3D"/>
                </a:solidFill>
                <a:latin typeface="Aptos Display"/>
              </a:defRPr>
            </a:pPr>
            <a:r>
              <a:t>1 </a:t>
            </a:r>
            <a:r>
              <a:rPr lang="en-GB"/>
              <a:t>• </a:t>
            </a:r>
            <a:r>
              <a:t>DISCUSS</a:t>
            </a:r>
          </a:p>
        </p:txBody>
      </p:sp>
      <p:sp>
        <p:nvSpPr>
          <p:cNvPr id="8" name="TextBox 7"/>
          <p:cNvSpPr txBox="1"/>
          <p:nvPr/>
        </p:nvSpPr>
        <p:spPr>
          <a:xfrm>
            <a:off x="960120" y="1984248"/>
            <a:ext cx="2788920" cy="3474720"/>
          </a:xfrm>
          <a:prstGeom prst="rect">
            <a:avLst/>
          </a:prstGeom>
          <a:noFill/>
        </p:spPr>
        <p:txBody>
          <a:bodyPr wrap="square">
            <a:spAutoFit/>
          </a:bodyPr>
          <a:lstStyle/>
          <a:p>
            <a:pPr>
              <a:defRPr sz="1300">
                <a:solidFill>
                  <a:srgbClr val="071F3D"/>
                </a:solidFill>
                <a:latin typeface="Aptos Display"/>
              </a:defRPr>
            </a:pPr>
            <a:r>
              <a:t>Stay in role. Make the case you think your character would make.</a:t>
            </a:r>
          </a:p>
        </p:txBody>
      </p:sp>
      <p:sp>
        <p:nvSpPr>
          <p:cNvPr id="9" name="Rounded Rectangle 8"/>
          <p:cNvSpPr/>
          <p:nvPr/>
        </p:nvSpPr>
        <p:spPr>
          <a:xfrm>
            <a:off x="4480560" y="1325880"/>
            <a:ext cx="3246120" cy="4297680"/>
          </a:xfrm>
          <a:prstGeom prst="roundRect">
            <a:avLst/>
          </a:prstGeom>
          <a:solidFill>
            <a:srgbClr val="FDECE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464515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2</a:t>
            </a:r>
          </a:p>
        </p:txBody>
      </p:sp>
      <p:sp>
        <p:nvSpPr>
          <p:cNvPr id="11" name="TextBox 10"/>
          <p:cNvSpPr txBox="1"/>
          <p:nvPr/>
        </p:nvSpPr>
        <p:spPr>
          <a:xfrm>
            <a:off x="5193792" y="1490472"/>
            <a:ext cx="2350007" cy="347472"/>
          </a:xfrm>
          <a:prstGeom prst="rect">
            <a:avLst/>
          </a:prstGeom>
          <a:noFill/>
        </p:spPr>
        <p:txBody>
          <a:bodyPr wrap="none">
            <a:spAutoFit/>
          </a:bodyPr>
          <a:lstStyle/>
          <a:p>
            <a:pPr>
              <a:defRPr sz="1600" b="1">
                <a:solidFill>
                  <a:srgbClr val="071F3D"/>
                </a:solidFill>
                <a:latin typeface="Aptos Display"/>
              </a:defRPr>
            </a:pPr>
            <a:r>
              <a:t>2 </a:t>
            </a:r>
            <a:r>
              <a:rPr lang="en-GB"/>
              <a:t>• </a:t>
            </a:r>
            <a:r>
              <a:t>SPEND</a:t>
            </a:r>
          </a:p>
        </p:txBody>
      </p:sp>
      <p:sp>
        <p:nvSpPr>
          <p:cNvPr id="12" name="TextBox 11"/>
          <p:cNvSpPr txBox="1"/>
          <p:nvPr/>
        </p:nvSpPr>
        <p:spPr>
          <a:xfrm>
            <a:off x="4709160" y="1984248"/>
            <a:ext cx="2788920" cy="3474720"/>
          </a:xfrm>
          <a:prstGeom prst="rect">
            <a:avLst/>
          </a:prstGeom>
          <a:noFill/>
        </p:spPr>
        <p:txBody>
          <a:bodyPr wrap="square">
            <a:spAutoFit/>
          </a:bodyPr>
          <a:lstStyle/>
          <a:p>
            <a:pPr>
              <a:defRPr sz="1300">
                <a:solidFill>
                  <a:srgbClr val="071F3D"/>
                </a:solidFill>
                <a:latin typeface="Aptos Display"/>
              </a:defRPr>
            </a:pPr>
            <a:r>
              <a:t>Spend one token whenever you want an idea formally captured.</a:t>
            </a:r>
          </a:p>
        </p:txBody>
      </p:sp>
      <p:sp>
        <p:nvSpPr>
          <p:cNvPr id="13" name="Rounded Rectangle 12"/>
          <p:cNvSpPr/>
          <p:nvPr/>
        </p:nvSpPr>
        <p:spPr>
          <a:xfrm>
            <a:off x="8229600" y="1325880"/>
            <a:ext cx="3246120" cy="4297680"/>
          </a:xfrm>
          <a:prstGeom prst="roundRect">
            <a:avLst/>
          </a:prstGeom>
          <a:solidFill>
            <a:srgbClr val="F5F7FA"/>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8394192" y="1490472"/>
            <a:ext cx="438912" cy="438912"/>
          </a:xfrm>
          <a:prstGeom prst="ellipse">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latin typeface="Aptos Display"/>
              </a:defRPr>
            </a:pPr>
            <a:r>
              <a:t>3</a:t>
            </a:r>
          </a:p>
        </p:txBody>
      </p:sp>
      <p:sp>
        <p:nvSpPr>
          <p:cNvPr id="15" name="TextBox 14"/>
          <p:cNvSpPr txBox="1"/>
          <p:nvPr/>
        </p:nvSpPr>
        <p:spPr>
          <a:xfrm>
            <a:off x="8942832" y="1490472"/>
            <a:ext cx="2350008" cy="347472"/>
          </a:xfrm>
          <a:prstGeom prst="rect">
            <a:avLst/>
          </a:prstGeom>
          <a:noFill/>
        </p:spPr>
        <p:txBody>
          <a:bodyPr wrap="none">
            <a:spAutoFit/>
          </a:bodyPr>
          <a:lstStyle/>
          <a:p>
            <a:pPr>
              <a:defRPr sz="1600" b="1">
                <a:solidFill>
                  <a:srgbClr val="071F3D"/>
                </a:solidFill>
                <a:latin typeface="Aptos Display"/>
              </a:defRPr>
            </a:pPr>
            <a:r>
              <a:t>3 • RECORD</a:t>
            </a:r>
          </a:p>
        </p:txBody>
      </p:sp>
      <p:sp>
        <p:nvSpPr>
          <p:cNvPr id="16" name="TextBox 15"/>
          <p:cNvSpPr txBox="1"/>
          <p:nvPr/>
        </p:nvSpPr>
        <p:spPr>
          <a:xfrm>
            <a:off x="8458200" y="1984248"/>
            <a:ext cx="2788920" cy="3474720"/>
          </a:xfrm>
          <a:prstGeom prst="rect">
            <a:avLst/>
          </a:prstGeom>
          <a:noFill/>
        </p:spPr>
        <p:txBody>
          <a:bodyPr wrap="square">
            <a:spAutoFit/>
          </a:bodyPr>
          <a:lstStyle/>
          <a:p>
            <a:pPr>
              <a:defRPr sz="1300">
                <a:solidFill>
                  <a:srgbClr val="071F3D"/>
                </a:solidFill>
                <a:latin typeface="Aptos Display"/>
              </a:defRPr>
            </a:pPr>
            <a:r>
              <a:t>The recorder writes down every idea backed by a token. Those ideas become your decision trail.</a:t>
            </a:r>
          </a:p>
        </p:txBody>
      </p:sp>
      <p:sp>
        <p:nvSpPr>
          <p:cNvPr id="17" name="TextBox 16"/>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860402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C4D898-BBF6-4C45-91A9-BCAA14711204}"/>
              </a:ext>
            </a:extLst>
          </p:cNvPr>
          <p:cNvSpPr>
            <a:spLocks noGrp="1"/>
          </p:cNvSpPr>
          <p:nvPr>
            <p:ph type="body" sz="quarter" idx="11"/>
          </p:nvPr>
        </p:nvSpPr>
        <p:spPr>
          <a:xfrm>
            <a:off x="515938" y="549276"/>
            <a:ext cx="7538170" cy="413250"/>
          </a:xfrm>
        </p:spPr>
        <p:txBody>
          <a:bodyPr vert="horz" lIns="0" tIns="0" rIns="0" bIns="0" rtlCol="0" anchor="t">
            <a:normAutofit/>
          </a:bodyPr>
          <a:lstStyle/>
          <a:p>
            <a:r>
              <a:rPr lang="en-GB" b="1" i="0" kern="1200">
                <a:latin typeface="+mj-lt"/>
                <a:ea typeface="+mn-ea"/>
                <a:cs typeface="Arial Black" panose="020B0604020202020204" pitchFamily="34" charset="0"/>
              </a:rPr>
              <a:t>Objectives of this week’s training</a:t>
            </a:r>
          </a:p>
        </p:txBody>
      </p:sp>
      <p:graphicFrame>
        <p:nvGraphicFramePr>
          <p:cNvPr id="8" name="Content Placeholder 2">
            <a:extLst>
              <a:ext uri="{FF2B5EF4-FFF2-40B4-BE49-F238E27FC236}">
                <a16:creationId xmlns:a16="http://schemas.microsoft.com/office/drawing/2014/main" id="{D06D8D13-CF24-D3EF-80AA-6F3A09D6F267}"/>
              </a:ext>
            </a:extLst>
          </p:cNvPr>
          <p:cNvGraphicFramePr/>
          <p:nvPr>
            <p:extLst>
              <p:ext uri="{D42A27DB-BD31-4B8C-83A1-F6EECF244321}">
                <p14:modId xmlns:p14="http://schemas.microsoft.com/office/powerpoint/2010/main" val="981692058"/>
              </p:ext>
            </p:extLst>
          </p:nvPr>
        </p:nvGraphicFramePr>
        <p:xfrm>
          <a:off x="515939" y="1492469"/>
          <a:ext cx="7724171" cy="5206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raphic 3" descr="Presentation with checklist with solid fill">
            <a:extLst>
              <a:ext uri="{FF2B5EF4-FFF2-40B4-BE49-F238E27FC236}">
                <a16:creationId xmlns:a16="http://schemas.microsoft.com/office/drawing/2014/main" id="{4BCE404E-A921-3265-1AA9-D36BC1A8F9E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96097" y="2273795"/>
            <a:ext cx="2179964" cy="2179964"/>
          </a:xfrm>
          <a:prstGeom prst="rect">
            <a:avLst/>
          </a:prstGeom>
        </p:spPr>
      </p:pic>
    </p:spTree>
    <p:extLst>
      <p:ext uri="{BB962C8B-B14F-4D97-AF65-F5344CB8AC3E}">
        <p14:creationId xmlns:p14="http://schemas.microsoft.com/office/powerpoint/2010/main" val="5016723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Report back</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WHAT DID YOUR FORUM DECIDE?</a:t>
            </a:r>
          </a:p>
        </p:txBody>
      </p:sp>
      <p:sp>
        <p:nvSpPr>
          <p:cNvPr id="5" name="TextBox 4"/>
          <p:cNvSpPr txBox="1"/>
          <p:nvPr/>
        </p:nvSpPr>
        <p:spPr>
          <a:xfrm>
            <a:off x="914400" y="1554480"/>
            <a:ext cx="6675120" cy="3383280"/>
          </a:xfrm>
          <a:prstGeom prst="rect">
            <a:avLst/>
          </a:prstGeom>
          <a:noFill/>
        </p:spPr>
        <p:txBody>
          <a:bodyPr wrap="square">
            <a:spAutoFit/>
          </a:bodyPr>
          <a:lstStyle/>
          <a:p>
            <a:pPr>
              <a:spcAft>
                <a:spcPts val="1200"/>
              </a:spcAft>
              <a:defRPr sz="2100">
                <a:solidFill>
                  <a:srgbClr val="071F3D"/>
                </a:solidFill>
                <a:latin typeface="Aptos Display"/>
              </a:defRPr>
            </a:pPr>
            <a:r>
              <a:t>• Read out your final decision(s).</a:t>
            </a:r>
          </a:p>
          <a:p>
            <a:pPr>
              <a:spcAft>
                <a:spcPts val="1200"/>
              </a:spcAft>
              <a:defRPr sz="2100">
                <a:solidFill>
                  <a:srgbClr val="071F3D"/>
                </a:solidFill>
                <a:latin typeface="Aptos Display"/>
              </a:defRPr>
            </a:pPr>
            <a:r>
              <a:t>• Show the room the ideas that made it onto your decision sheet.</a:t>
            </a:r>
          </a:p>
          <a:p>
            <a:pPr>
              <a:spcAft>
                <a:spcPts val="1200"/>
              </a:spcAft>
              <a:defRPr sz="2100">
                <a:solidFill>
                  <a:srgbClr val="071F3D"/>
                </a:solidFill>
                <a:latin typeface="Aptos Display"/>
              </a:defRPr>
            </a:pPr>
            <a:r>
              <a:t>• Do not reveal the private lines on your role cards yet.</a:t>
            </a:r>
          </a:p>
        </p:txBody>
      </p:sp>
      <p:sp>
        <p:nvSpPr>
          <p:cNvPr id="6" name="Rounded Rectangle 5"/>
          <p:cNvSpPr/>
          <p:nvPr/>
        </p:nvSpPr>
        <p:spPr>
          <a:xfrm>
            <a:off x="8046720" y="1508760"/>
            <a:ext cx="3108960" cy="3383280"/>
          </a:xfrm>
          <a:prstGeom prst="round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500" b="1">
                <a:solidFill>
                  <a:srgbClr val="FFFFFF"/>
                </a:solidFill>
                <a:latin typeface="Aptos Display"/>
              </a:defRPr>
            </a:pPr>
            <a:r>
              <a:t>WHOSE IDEAS</a:t>
            </a:r>
            <a:br/>
            <a:r>
              <a:t>MADE IT</a:t>
            </a:r>
            <a:br/>
            <a:r>
              <a:t>ONTO THE</a:t>
            </a:r>
            <a:br/>
            <a:r>
              <a:t>SHEET?</a:t>
            </a:r>
          </a:p>
        </p:txBody>
      </p:sp>
      <p:sp>
        <p:nvSpPr>
          <p:cNvPr id="7" name="TextBox 6"/>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9407696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Now flip the cards</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THE REVEAL</a:t>
            </a:r>
          </a:p>
        </p:txBody>
      </p:sp>
      <p:sp>
        <p:nvSpPr>
          <p:cNvPr id="5" name="TextBox 4"/>
          <p:cNvSpPr txBox="1"/>
          <p:nvPr/>
        </p:nvSpPr>
        <p:spPr>
          <a:xfrm>
            <a:off x="822960" y="1325880"/>
            <a:ext cx="10515600" cy="1785104"/>
          </a:xfrm>
          <a:prstGeom prst="rect">
            <a:avLst/>
          </a:prstGeom>
          <a:noFill/>
        </p:spPr>
        <p:txBody>
          <a:bodyPr wrap="square">
            <a:spAutoFit/>
          </a:bodyPr>
          <a:lstStyle/>
          <a:p>
            <a:pPr>
              <a:spcAft>
                <a:spcPts val="1200"/>
              </a:spcAft>
              <a:defRPr sz="2000">
                <a:solidFill>
                  <a:srgbClr val="071F3D"/>
                </a:solidFill>
                <a:latin typeface="Aptos Display"/>
              </a:defRPr>
            </a:pPr>
            <a:r>
              <a:t>• Who ran out of tokens  or never spent any?</a:t>
            </a:r>
          </a:p>
          <a:p>
            <a:pPr>
              <a:spcAft>
                <a:spcPts val="1200"/>
              </a:spcAft>
              <a:defRPr sz="2000">
                <a:solidFill>
                  <a:srgbClr val="071F3D"/>
                </a:solidFill>
                <a:latin typeface="Aptos Display"/>
              </a:defRPr>
            </a:pPr>
            <a:r>
              <a:t>• What were the private lines on the role cards?</a:t>
            </a:r>
          </a:p>
          <a:p>
            <a:pPr>
              <a:spcAft>
                <a:spcPts val="1200"/>
              </a:spcAft>
              <a:defRPr sz="2000">
                <a:solidFill>
                  <a:srgbClr val="071F3D"/>
                </a:solidFill>
                <a:latin typeface="Aptos Display"/>
              </a:defRPr>
            </a:pPr>
            <a:r>
              <a:t>• Did anyone notice those circumstances during the discussion?</a:t>
            </a:r>
          </a:p>
          <a:p>
            <a:pPr>
              <a:spcAft>
                <a:spcPts val="1200"/>
              </a:spcAft>
              <a:defRPr sz="2000">
                <a:solidFill>
                  <a:srgbClr val="071F3D"/>
                </a:solidFill>
                <a:latin typeface="Aptos Display"/>
              </a:defRPr>
            </a:pPr>
            <a:r>
              <a:t>• Did the number of tokens affect whose knowledge was treated as decision</a:t>
            </a:r>
            <a:r>
              <a:rPr lang="en-US"/>
              <a:t> </a:t>
            </a:r>
            <a:r>
              <a:t>relevant?</a:t>
            </a:r>
          </a:p>
        </p:txBody>
      </p:sp>
      <p:sp>
        <p:nvSpPr>
          <p:cNvPr id="6" name="TextBox 5"/>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34301183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77240"/>
          </a:xfrm>
          <a:prstGeom prst="rect">
            <a:avLst/>
          </a:prstGeom>
          <a:solidFill>
            <a:srgbClr val="071F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164592"/>
            <a:ext cx="10698480" cy="457200"/>
          </a:xfrm>
          <a:prstGeom prst="rect">
            <a:avLst/>
          </a:prstGeom>
          <a:noFill/>
        </p:spPr>
        <p:txBody>
          <a:bodyPr wrap="none">
            <a:spAutoFit/>
          </a:bodyPr>
          <a:lstStyle/>
          <a:p>
            <a:pPr>
              <a:defRPr sz="2600" b="1">
                <a:solidFill>
                  <a:srgbClr val="FFFFFF"/>
                </a:solidFill>
                <a:latin typeface="Aptos Display"/>
              </a:defRPr>
            </a:pPr>
            <a:r>
              <a:t>From voice to influence</a:t>
            </a:r>
          </a:p>
        </p:txBody>
      </p:sp>
      <p:sp>
        <p:nvSpPr>
          <p:cNvPr id="4" name="TextBox 3"/>
          <p:cNvSpPr txBox="1"/>
          <p:nvPr/>
        </p:nvSpPr>
        <p:spPr>
          <a:xfrm>
            <a:off x="9784080" y="210312"/>
            <a:ext cx="1828800" cy="274320"/>
          </a:xfrm>
          <a:prstGeom prst="rect">
            <a:avLst/>
          </a:prstGeom>
          <a:noFill/>
        </p:spPr>
        <p:txBody>
          <a:bodyPr wrap="none">
            <a:spAutoFit/>
          </a:bodyPr>
          <a:lstStyle/>
          <a:p>
            <a:pPr algn="r">
              <a:defRPr sz="900" b="1">
                <a:solidFill>
                  <a:srgbClr val="D51F2B"/>
                </a:solidFill>
                <a:latin typeface="Aptos Display"/>
              </a:defRPr>
            </a:pPr>
            <a:r>
              <a:t>DEBRIEF</a:t>
            </a:r>
          </a:p>
        </p:txBody>
      </p:sp>
      <p:sp>
        <p:nvSpPr>
          <p:cNvPr id="5" name="Rounded Rectangle 4"/>
          <p:cNvSpPr/>
          <p:nvPr/>
        </p:nvSpPr>
        <p:spPr>
          <a:xfrm>
            <a:off x="640080" y="1234440"/>
            <a:ext cx="3520440" cy="452628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399032"/>
            <a:ext cx="3108960" cy="347472"/>
          </a:xfrm>
          <a:prstGeom prst="rect">
            <a:avLst/>
          </a:prstGeom>
          <a:noFill/>
        </p:spPr>
        <p:txBody>
          <a:bodyPr wrap="none">
            <a:spAutoFit/>
          </a:bodyPr>
          <a:lstStyle/>
          <a:p>
            <a:pPr>
              <a:defRPr sz="1600" b="1">
                <a:solidFill>
                  <a:srgbClr val="071F3D"/>
                </a:solidFill>
                <a:latin typeface="Aptos Display"/>
              </a:defRPr>
            </a:pPr>
            <a:r>
              <a:t>REPRESENTATION</a:t>
            </a:r>
          </a:p>
        </p:txBody>
      </p:sp>
      <p:sp>
        <p:nvSpPr>
          <p:cNvPr id="7" name="TextBox 6"/>
          <p:cNvSpPr txBox="1"/>
          <p:nvPr/>
        </p:nvSpPr>
        <p:spPr>
          <a:xfrm>
            <a:off x="868680" y="1892808"/>
            <a:ext cx="3063240" cy="3703320"/>
          </a:xfrm>
          <a:prstGeom prst="rect">
            <a:avLst/>
          </a:prstGeom>
          <a:noFill/>
        </p:spPr>
        <p:txBody>
          <a:bodyPr wrap="square">
            <a:spAutoFit/>
          </a:bodyPr>
          <a:lstStyle/>
          <a:p>
            <a:pPr>
              <a:defRPr sz="1300">
                <a:solidFill>
                  <a:srgbClr val="071F3D"/>
                </a:solidFill>
                <a:latin typeface="Aptos Display"/>
              </a:defRPr>
            </a:pPr>
            <a:r>
              <a:t>Who was present? Who was missing?</a:t>
            </a:r>
          </a:p>
        </p:txBody>
      </p:sp>
      <p:sp>
        <p:nvSpPr>
          <p:cNvPr id="8" name="Rounded Rectangle 7"/>
          <p:cNvSpPr/>
          <p:nvPr/>
        </p:nvSpPr>
        <p:spPr>
          <a:xfrm>
            <a:off x="4343400" y="1234440"/>
            <a:ext cx="3520440" cy="4526280"/>
          </a:xfrm>
          <a:prstGeom prst="roundRect">
            <a:avLst/>
          </a:prstGeom>
          <a:solidFill>
            <a:srgbClr val="FDECE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572000" y="1399032"/>
            <a:ext cx="3108960" cy="347472"/>
          </a:xfrm>
          <a:prstGeom prst="rect">
            <a:avLst/>
          </a:prstGeom>
          <a:noFill/>
        </p:spPr>
        <p:txBody>
          <a:bodyPr wrap="none">
            <a:spAutoFit/>
          </a:bodyPr>
          <a:lstStyle/>
          <a:p>
            <a:pPr>
              <a:defRPr sz="1600" b="1">
                <a:solidFill>
                  <a:srgbClr val="071F3D"/>
                </a:solidFill>
                <a:latin typeface="Aptos Display"/>
              </a:defRPr>
            </a:pPr>
            <a:r>
              <a:t>PARTICIPATION</a:t>
            </a:r>
          </a:p>
        </p:txBody>
      </p:sp>
      <p:sp>
        <p:nvSpPr>
          <p:cNvPr id="10" name="TextBox 9"/>
          <p:cNvSpPr txBox="1"/>
          <p:nvPr/>
        </p:nvSpPr>
        <p:spPr>
          <a:xfrm>
            <a:off x="4572000" y="1892808"/>
            <a:ext cx="3063240" cy="3703320"/>
          </a:xfrm>
          <a:prstGeom prst="rect">
            <a:avLst/>
          </a:prstGeom>
          <a:noFill/>
        </p:spPr>
        <p:txBody>
          <a:bodyPr wrap="square">
            <a:spAutoFit/>
          </a:bodyPr>
          <a:lstStyle/>
          <a:p>
            <a:pPr>
              <a:defRPr sz="1300">
                <a:solidFill>
                  <a:srgbClr val="071F3D"/>
                </a:solidFill>
                <a:latin typeface="Aptos Display"/>
              </a:defRPr>
            </a:pPr>
            <a:r>
              <a:t>Who could speak, follow the discussion and participate meaningfully?</a:t>
            </a:r>
          </a:p>
        </p:txBody>
      </p:sp>
      <p:sp>
        <p:nvSpPr>
          <p:cNvPr id="11" name="Rounded Rectangle 10"/>
          <p:cNvSpPr/>
          <p:nvPr/>
        </p:nvSpPr>
        <p:spPr>
          <a:xfrm>
            <a:off x="8046720" y="1234440"/>
            <a:ext cx="3520440" cy="4526280"/>
          </a:xfrm>
          <a:prstGeom prst="roundRect">
            <a:avLst/>
          </a:prstGeom>
          <a:solidFill>
            <a:srgbClr val="FFFFFF"/>
          </a:solidFill>
          <a:ln>
            <a:solidFill>
              <a:srgbClr val="D8DE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75320" y="1399032"/>
            <a:ext cx="3108960" cy="347472"/>
          </a:xfrm>
          <a:prstGeom prst="rect">
            <a:avLst/>
          </a:prstGeom>
          <a:noFill/>
        </p:spPr>
        <p:txBody>
          <a:bodyPr wrap="none">
            <a:spAutoFit/>
          </a:bodyPr>
          <a:lstStyle/>
          <a:p>
            <a:pPr>
              <a:defRPr sz="1600" b="1">
                <a:solidFill>
                  <a:srgbClr val="071F3D"/>
                </a:solidFill>
                <a:latin typeface="Aptos Display"/>
              </a:defRPr>
            </a:pPr>
            <a:r>
              <a:t>INFLUENCE</a:t>
            </a:r>
          </a:p>
        </p:txBody>
      </p:sp>
      <p:sp>
        <p:nvSpPr>
          <p:cNvPr id="13" name="TextBox 12"/>
          <p:cNvSpPr txBox="1"/>
          <p:nvPr/>
        </p:nvSpPr>
        <p:spPr>
          <a:xfrm>
            <a:off x="8275320" y="1892808"/>
            <a:ext cx="3063240" cy="3703320"/>
          </a:xfrm>
          <a:prstGeom prst="rect">
            <a:avLst/>
          </a:prstGeom>
          <a:noFill/>
        </p:spPr>
        <p:txBody>
          <a:bodyPr wrap="square">
            <a:spAutoFit/>
          </a:bodyPr>
          <a:lstStyle/>
          <a:p>
            <a:pPr>
              <a:defRPr sz="1300">
                <a:solidFill>
                  <a:srgbClr val="071F3D"/>
                </a:solidFill>
                <a:latin typeface="Aptos Display"/>
              </a:defRPr>
            </a:pPr>
            <a:r>
              <a:t>Whose input changed or shaped the final decision?</a:t>
            </a:r>
          </a:p>
        </p:txBody>
      </p:sp>
      <p:sp>
        <p:nvSpPr>
          <p:cNvPr id="14" name="TextBox 13"/>
          <p:cNvSpPr txBox="1"/>
          <p:nvPr/>
        </p:nvSpPr>
        <p:spPr>
          <a:xfrm>
            <a:off x="502920" y="6537960"/>
            <a:ext cx="11155680" cy="182880"/>
          </a:xfrm>
          <a:prstGeom prst="rect">
            <a:avLst/>
          </a:prstGeom>
          <a:noFill/>
        </p:spPr>
        <p:txBody>
          <a:bodyPr wrap="none">
            <a:spAutoFit/>
          </a:bodyPr>
          <a:lstStyle/>
          <a:p>
            <a:pPr algn="r">
              <a:defRPr sz="700">
                <a:solidFill>
                  <a:srgbClr val="5B6573"/>
                </a:solidFill>
                <a:latin typeface="Aptos Display"/>
              </a:defRPr>
            </a:pPr>
            <a:r>
              <a:t>VOICE TO INFLUENCE • MOCK MUNICIPAL CLIMATE CHANGE FORUM</a:t>
            </a:r>
          </a:p>
        </p:txBody>
      </p:sp>
    </p:spTree>
    <p:extLst>
      <p:ext uri="{BB962C8B-B14F-4D97-AF65-F5344CB8AC3E}">
        <p14:creationId xmlns:p14="http://schemas.microsoft.com/office/powerpoint/2010/main" val="9629738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34440"/>
            <a:ext cx="10332720" cy="914400"/>
          </a:xfrm>
          <a:prstGeom prst="rect">
            <a:avLst/>
          </a:prstGeom>
          <a:noFill/>
        </p:spPr>
        <p:txBody>
          <a:bodyPr wrap="none">
            <a:spAutoFit/>
          </a:bodyPr>
          <a:lstStyle/>
          <a:p>
            <a:pPr algn="ctr">
              <a:defRPr sz="2300" b="1">
                <a:solidFill>
                  <a:srgbClr val="D51F2B"/>
                </a:solidFill>
                <a:latin typeface="Aptos Display"/>
              </a:defRPr>
            </a:pPr>
            <a:r>
              <a:t>THE TAKEAWAY</a:t>
            </a:r>
          </a:p>
        </p:txBody>
      </p:sp>
      <p:sp>
        <p:nvSpPr>
          <p:cNvPr id="3" name="TextBox 2"/>
          <p:cNvSpPr txBox="1"/>
          <p:nvPr/>
        </p:nvSpPr>
        <p:spPr>
          <a:xfrm>
            <a:off x="1051560" y="2240280"/>
            <a:ext cx="10058400" cy="1323439"/>
          </a:xfrm>
          <a:prstGeom prst="rect">
            <a:avLst/>
          </a:prstGeom>
          <a:noFill/>
        </p:spPr>
        <p:txBody>
          <a:bodyPr wrap="square" lIns="91440" tIns="45720" rIns="91440" bIns="45720" anchor="t">
            <a:spAutoFit/>
          </a:bodyPr>
          <a:lstStyle/>
          <a:p>
            <a:pPr algn="ctr">
              <a:defRPr sz="3000" b="1">
                <a:solidFill>
                  <a:srgbClr val="FFFFFF"/>
                </a:solidFill>
                <a:latin typeface="Aptos Display"/>
              </a:defRPr>
            </a:pPr>
            <a:r>
              <a:t>Being invited into the room is not the same as being able to shape the decision.</a:t>
            </a:r>
          </a:p>
          <a:p>
            <a:pPr algn="ctr">
              <a:defRPr sz="2000">
                <a:solidFill>
                  <a:srgbClr val="DCE6F2"/>
                </a:solidFill>
                <a:latin typeface="Aptos Display"/>
              </a:defRPr>
            </a:pPr>
            <a:r>
              <a:rPr>
                <a:solidFill>
                  <a:schemeClr val="tx1">
                    <a:lumMod val="95000"/>
                    <a:lumOff val="5000"/>
                  </a:schemeClr>
                </a:solidFill>
              </a:rPr>
              <a:t>Good engagement must deliberately create a pathway from voice → consideration → influence.</a:t>
            </a:r>
          </a:p>
        </p:txBody>
      </p:sp>
      <p:sp>
        <p:nvSpPr>
          <p:cNvPr id="4" name="Chevron 3"/>
          <p:cNvSpPr/>
          <p:nvPr/>
        </p:nvSpPr>
        <p:spPr>
          <a:xfrm>
            <a:off x="5257800" y="4800600"/>
            <a:ext cx="1645920" cy="640080"/>
          </a:xfrm>
          <a:prstGeom prst="chevron">
            <a:avLst/>
          </a:prstGeom>
          <a:solidFill>
            <a:srgbClr val="D51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9598841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34FB09-B6E4-3B43-BDE1-C250E33654C1}"/>
              </a:ext>
            </a:extLst>
          </p:cNvPr>
          <p:cNvSpPr>
            <a:spLocks noGrp="1"/>
          </p:cNvSpPr>
          <p:nvPr>
            <p:ph type="body" sz="quarter" idx="10"/>
          </p:nvPr>
        </p:nvSpPr>
        <p:spPr>
          <a:xfrm>
            <a:off x="7256831" y="3560198"/>
            <a:ext cx="4090873" cy="1688458"/>
          </a:xfrm>
        </p:spPr>
        <p:txBody>
          <a:bodyPr>
            <a:normAutofit/>
          </a:bodyPr>
          <a:lstStyle/>
          <a:p>
            <a:r>
              <a:rPr lang="en-LK">
                <a:hlinkClick r:id="rId2">
                  <a:extLst>
                    <a:ext uri="{A12FA001-AC4F-418D-AE19-62706E023703}">
                      <ahyp:hlinkClr xmlns:ahyp="http://schemas.microsoft.com/office/drawing/2018/hyperlinkcolor" val="tx"/>
                    </a:ext>
                  </a:extLst>
                </a:hlinkClick>
              </a:rPr>
              <a:t>brett@thinka.co.za</a:t>
            </a:r>
            <a:r>
              <a:rPr lang="en-ZA"/>
              <a:t> (Brett Cohen)</a:t>
            </a:r>
          </a:p>
          <a:p>
            <a:r>
              <a:rPr lang="en-ZA">
                <a:hlinkClick r:id="rId3">
                  <a:extLst>
                    <a:ext uri="{A12FA001-AC4F-418D-AE19-62706E023703}">
                      <ahyp:hlinkClr xmlns:ahyp="http://schemas.microsoft.com/office/drawing/2018/hyperlinkcolor" val="tx"/>
                    </a:ext>
                  </a:extLst>
                </a:hlinkClick>
              </a:rPr>
              <a:t>luanne@jacali.net</a:t>
            </a:r>
            <a:r>
              <a:rPr lang="en-ZA"/>
              <a:t> (Luanne Stevens)</a:t>
            </a:r>
          </a:p>
          <a:p>
            <a:r>
              <a:rPr lang="en-LK">
                <a:hlinkClick r:id="rId4">
                  <a:extLst>
                    <a:ext uri="{A12FA001-AC4F-418D-AE19-62706E023703}">
                      <ahyp:hlinkClr xmlns:ahyp="http://schemas.microsoft.com/office/drawing/2018/hyperlinkcolor" val="tx"/>
                    </a:ext>
                  </a:extLst>
                </a:hlinkClick>
              </a:rPr>
              <a:t>flmoni85@gmail.com</a:t>
            </a:r>
            <a:r>
              <a:rPr lang="en-ZA"/>
              <a:t> (Funmilola Oni-Adeniyi)</a:t>
            </a:r>
          </a:p>
          <a:p>
            <a:r>
              <a:rPr lang="en-LK">
                <a:hlinkClick r:id="rId5">
                  <a:extLst>
                    <a:ext uri="{A12FA001-AC4F-418D-AE19-62706E023703}">
                      <ahyp:hlinkClr xmlns:ahyp="http://schemas.microsoft.com/office/drawing/2018/hyperlinkcolor" val="tx"/>
                    </a:ext>
                  </a:extLst>
                </a:hlinkClick>
              </a:rPr>
              <a:t>elanie@caelus.co.za</a:t>
            </a:r>
            <a:r>
              <a:rPr lang="en-ZA"/>
              <a:t> (Elanie Van Staden)</a:t>
            </a:r>
            <a:endParaRPr lang="en-LK"/>
          </a:p>
        </p:txBody>
      </p:sp>
    </p:spTree>
    <p:extLst>
      <p:ext uri="{BB962C8B-B14F-4D97-AF65-F5344CB8AC3E}">
        <p14:creationId xmlns:p14="http://schemas.microsoft.com/office/powerpoint/2010/main" val="243925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753E157-D61F-6B40-1ACB-59535CF0706F}"/>
              </a:ext>
            </a:extLst>
          </p:cNvPr>
          <p:cNvSpPr>
            <a:spLocks noGrp="1"/>
          </p:cNvSpPr>
          <p:nvPr>
            <p:ph type="pic" sz="quarter" idx="10"/>
          </p:nvPr>
        </p:nvSpPr>
        <p:spPr/>
        <p:txBody>
          <a:bodyPr/>
          <a:lstStyle/>
          <a:p>
            <a:endParaRPr lang="en-ZA"/>
          </a:p>
        </p:txBody>
      </p:sp>
      <p:sp>
        <p:nvSpPr>
          <p:cNvPr id="3" name="Text Placeholder 2">
            <a:extLst>
              <a:ext uri="{FF2B5EF4-FFF2-40B4-BE49-F238E27FC236}">
                <a16:creationId xmlns:a16="http://schemas.microsoft.com/office/drawing/2014/main" id="{474E595E-E8BF-C9B8-586D-5BAAA16E053B}"/>
              </a:ext>
            </a:extLst>
          </p:cNvPr>
          <p:cNvSpPr>
            <a:spLocks noGrp="1"/>
          </p:cNvSpPr>
          <p:nvPr>
            <p:ph type="body" sz="quarter" idx="12"/>
          </p:nvPr>
        </p:nvSpPr>
        <p:spPr/>
        <p:txBody>
          <a:bodyPr/>
          <a:lstStyle/>
          <a:p>
            <a:r>
              <a:rPr lang="en-ZA"/>
              <a:t>Icebreaker</a:t>
            </a:r>
          </a:p>
        </p:txBody>
      </p:sp>
    </p:spTree>
    <p:extLst>
      <p:ext uri="{BB962C8B-B14F-4D97-AF65-F5344CB8AC3E}">
        <p14:creationId xmlns:p14="http://schemas.microsoft.com/office/powerpoint/2010/main" val="992365912"/>
      </p:ext>
    </p:extLst>
  </p:cSld>
  <p:clrMapOvr>
    <a:masterClrMapping/>
  </p:clrMapOvr>
</p:sld>
</file>

<file path=ppt/theme/theme1.xml><?xml version="1.0" encoding="utf-8"?>
<a:theme xmlns:a="http://schemas.openxmlformats.org/drawingml/2006/main" name="Office Theme">
  <a:themeElements>
    <a:clrScheme name="UK PACT">
      <a:dk1>
        <a:sysClr val="windowText" lastClr="000000"/>
      </a:dk1>
      <a:lt1>
        <a:sysClr val="window" lastClr="FFFFFF"/>
      </a:lt1>
      <a:dk2>
        <a:srgbClr val="3C3C3B"/>
      </a:dk2>
      <a:lt2>
        <a:srgbClr val="E7E6E6"/>
      </a:lt2>
      <a:accent1>
        <a:srgbClr val="001E62"/>
      </a:accent1>
      <a:accent2>
        <a:srgbClr val="DC4234"/>
      </a:accent2>
      <a:accent3>
        <a:srgbClr val="1E22AA"/>
      </a:accent3>
      <a:accent4>
        <a:srgbClr val="045258"/>
      </a:accent4>
      <a:accent5>
        <a:srgbClr val="7A252F"/>
      </a:accent5>
      <a:accent6>
        <a:srgbClr val="878787"/>
      </a:accent6>
      <a:hlink>
        <a:srgbClr val="001E62"/>
      </a:hlink>
      <a:folHlink>
        <a:srgbClr val="DC4234"/>
      </a:folHlink>
    </a:clrScheme>
    <a:fontScheme name="UK PACT">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0c849ac-f25b-439c-9308-2a977caa9bc0" xsi:nil="true"/>
    <MediaLengthInSeconds xmlns="f1252947-2001-457f-98a7-1c95e98e9bef" xsi:nil="true"/>
    <lcf76f155ced4ddcb4097134ff3c332f xmlns="f1252947-2001-457f-98a7-1c95e98e9be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E84FEEFF2B3445A2FD9A05564CC876" ma:contentTypeVersion="19" ma:contentTypeDescription="Create a new document." ma:contentTypeScope="" ma:versionID="351e85753864b14909df5d3eaf6f4b00">
  <xsd:schema xmlns:xsd="http://www.w3.org/2001/XMLSchema" xmlns:xs="http://www.w3.org/2001/XMLSchema" xmlns:p="http://schemas.microsoft.com/office/2006/metadata/properties" xmlns:ns2="f1252947-2001-457f-98a7-1c95e98e9bef" xmlns:ns3="40c849ac-f25b-439c-9308-2a977caa9bc0" targetNamespace="http://schemas.microsoft.com/office/2006/metadata/properties" ma:root="true" ma:fieldsID="accb5f70bf0a1eb27bb3c764dae44b16" ns2:_="" ns3:_="">
    <xsd:import namespace="f1252947-2001-457f-98a7-1c95e98e9bef"/>
    <xsd:import namespace="40c849ac-f25b-439c-9308-2a977caa9b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252947-2001-457f-98a7-1c95e98e9b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c49aafc-6ab0-49c0-87b2-6b4cfc6118f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c849ac-f25b-439c-9308-2a977caa9bc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ec9de9-deb0-444e-bf89-2f63388793b9}" ma:internalName="TaxCatchAll" ma:showField="CatchAllData" ma:web="40c849ac-f25b-439c-9308-2a977caa9b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BBF4CC-6FB7-4766-A8EF-088786056A6B}">
  <ds:schemaRefs>
    <ds:schemaRef ds:uri="40c849ac-f25b-439c-9308-2a977caa9bc0"/>
    <ds:schemaRef ds:uri="f1252947-2001-457f-98a7-1c95e98e9b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6435DEF-1755-4F6C-8CFB-109BAA80E081}">
  <ds:schemaRefs>
    <ds:schemaRef ds:uri="http://schemas.microsoft.com/sharepoint/v3/contenttype/forms"/>
  </ds:schemaRefs>
</ds:datastoreItem>
</file>

<file path=customXml/itemProps3.xml><?xml version="1.0" encoding="utf-8"?>
<ds:datastoreItem xmlns:ds="http://schemas.openxmlformats.org/officeDocument/2006/customXml" ds:itemID="{B7F2EB87-9F23-4316-B29A-CE439F86782D}">
  <ds:schemaRefs>
    <ds:schemaRef ds:uri="40c849ac-f25b-439c-9308-2a977caa9bc0"/>
    <ds:schemaRef ds:uri="f1252947-2001-457f-98a7-1c95e98e9b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4866</Words>
  <Application>Microsoft Macintosh PowerPoint</Application>
  <PresentationFormat>Widescreen</PresentationFormat>
  <Paragraphs>550</Paragraphs>
  <Slides>84</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84</vt:i4>
      </vt:variant>
    </vt:vector>
  </HeadingPairs>
  <TitlesOfParts>
    <vt:vector size="91" baseType="lpstr">
      <vt:lpstr>Arial</vt:lpstr>
      <vt:lpstr>Arial Black</vt:lpstr>
      <vt:lpstr>Calibri</vt:lpstr>
      <vt:lpstr>Muli</vt:lpstr>
      <vt:lpstr>Muli Black</vt:lpstr>
      <vt:lpstr>Muli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Roberto</dc:creator>
  <cp:lastModifiedBy>Brett Cohen</cp:lastModifiedBy>
  <cp:revision>2</cp:revision>
  <dcterms:created xsi:type="dcterms:W3CDTF">2020-08-21T11:29:59Z</dcterms:created>
  <dcterms:modified xsi:type="dcterms:W3CDTF">2026-09-03T06:49:59Z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0x01010062E84FEEFF2B3445A2FD9A05564CC876</vt:lpwstr>
  </property>
  <property fmtid="{D5CDD505-2E9C-101B-9397-08002B2CF9AE}" pid="3" name="MediaServiceImageTags">
    <vt:lpwstr/>
  </property>
  <property fmtid="{D5CDD505-2E9C-101B-9397-08002B2CF9AE}" pid="4" name="Order">
    <vt:r8>4527600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